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0"/>
  </p:notesMasterIdLst>
  <p:sldIdLst>
    <p:sldId id="256" r:id="rId2"/>
    <p:sldId id="258" r:id="rId3"/>
    <p:sldId id="261" r:id="rId4"/>
    <p:sldId id="262" r:id="rId5"/>
    <p:sldId id="266" r:id="rId6"/>
    <p:sldId id="264" r:id="rId7"/>
    <p:sldId id="265" r:id="rId8"/>
    <p:sldId id="259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691E"/>
    <a:srgbClr val="808000"/>
    <a:srgbClr val="FF00FF"/>
    <a:srgbClr val="D8117D"/>
    <a:srgbClr val="0000FF"/>
    <a:srgbClr val="00FF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92412"/>
  </p:normalViewPr>
  <p:slideViewPr>
    <p:cSldViewPr snapToGrid="0" snapToObjects="1">
      <p:cViewPr varScale="1">
        <p:scale>
          <a:sx n="70" d="100"/>
          <a:sy n="70" d="100"/>
        </p:scale>
        <p:origin x="160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C211A7-1FE4-4585-801E-6419F3CC1144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4FE4631-6F88-4CDF-842C-2B08A4D2ADC2}">
      <dgm:prSet/>
      <dgm:spPr/>
      <dgm:t>
        <a:bodyPr/>
        <a:lstStyle/>
        <a:p>
          <a:r>
            <a:rPr lang="en-US" b="1"/>
            <a:t>Addytywna</a:t>
          </a:r>
          <a:r>
            <a:rPr lang="en-US"/>
            <a:t> przestrzeń kolorów</a:t>
          </a:r>
        </a:p>
      </dgm:t>
    </dgm:pt>
    <dgm:pt modelId="{557BC6AB-4BFF-40E8-BF73-9D7D9C00D89A}" type="parTrans" cxnId="{35D863CF-D424-431A-A1C9-17F1B3373FA0}">
      <dgm:prSet/>
      <dgm:spPr/>
      <dgm:t>
        <a:bodyPr/>
        <a:lstStyle/>
        <a:p>
          <a:endParaRPr lang="en-US"/>
        </a:p>
      </dgm:t>
    </dgm:pt>
    <dgm:pt modelId="{DE0DB108-FDC4-418D-A79E-20BAD1F480F2}" type="sibTrans" cxnId="{35D863CF-D424-431A-A1C9-17F1B3373FA0}">
      <dgm:prSet/>
      <dgm:spPr/>
      <dgm:t>
        <a:bodyPr/>
        <a:lstStyle/>
        <a:p>
          <a:endParaRPr lang="en-US"/>
        </a:p>
      </dgm:t>
    </dgm:pt>
    <dgm:pt modelId="{8954ACD2-28D6-4B2A-AAF3-524D368FD4D5}">
      <dgm:prSet/>
      <dgm:spPr/>
      <dgm:t>
        <a:bodyPr/>
        <a:lstStyle/>
        <a:p>
          <a:r>
            <a:rPr lang="en-US"/>
            <a:t>Określa, ile światła potrzeba do uzyskania danego koloru</a:t>
          </a:r>
        </a:p>
      </dgm:t>
    </dgm:pt>
    <dgm:pt modelId="{76F59AD9-1D3C-4A6E-AE10-98D9934980EB}" type="parTrans" cxnId="{67335D65-9CFF-4E28-9C5A-473D64210416}">
      <dgm:prSet/>
      <dgm:spPr/>
      <dgm:t>
        <a:bodyPr/>
        <a:lstStyle/>
        <a:p>
          <a:endParaRPr lang="en-US"/>
        </a:p>
      </dgm:t>
    </dgm:pt>
    <dgm:pt modelId="{2345776F-C261-47AF-91D1-12531E1A8DBD}" type="sibTrans" cxnId="{67335D65-9CFF-4E28-9C5A-473D64210416}">
      <dgm:prSet/>
      <dgm:spPr/>
      <dgm:t>
        <a:bodyPr/>
        <a:lstStyle/>
        <a:p>
          <a:endParaRPr lang="en-US"/>
        </a:p>
      </dgm:t>
    </dgm:pt>
    <dgm:pt modelId="{447F7A8A-91D2-48EE-BCAA-9AF42A42C097}">
      <dgm:prSet/>
      <dgm:spPr/>
      <dgm:t>
        <a:bodyPr/>
        <a:lstStyle/>
        <a:p>
          <a:r>
            <a:rPr lang="en-US"/>
            <a:t>Zawiera osobne wartości dla kolorów: </a:t>
          </a:r>
          <a:r>
            <a:rPr lang="en-US" b="1"/>
            <a:t>czerwony</a:t>
          </a:r>
          <a:r>
            <a:rPr lang="en-US"/>
            <a:t>, </a:t>
          </a:r>
          <a:r>
            <a:rPr lang="en-US" b="1"/>
            <a:t>zielony</a:t>
          </a:r>
          <a:r>
            <a:rPr lang="en-US"/>
            <a:t> I </a:t>
          </a:r>
          <a:r>
            <a:rPr lang="en-US" b="1"/>
            <a:t>niebieski</a:t>
          </a:r>
          <a:endParaRPr lang="en-US"/>
        </a:p>
      </dgm:t>
    </dgm:pt>
    <dgm:pt modelId="{888E2445-4D75-4EDB-9F36-C038E0149AE0}" type="parTrans" cxnId="{069EAE09-33EB-48D1-8C0D-E3ED0A426F01}">
      <dgm:prSet/>
      <dgm:spPr/>
      <dgm:t>
        <a:bodyPr/>
        <a:lstStyle/>
        <a:p>
          <a:endParaRPr lang="en-US"/>
        </a:p>
      </dgm:t>
    </dgm:pt>
    <dgm:pt modelId="{55915785-42A6-4DDD-B6B2-54AA4E6E0EB7}" type="sibTrans" cxnId="{069EAE09-33EB-48D1-8C0D-E3ED0A426F01}">
      <dgm:prSet/>
      <dgm:spPr/>
      <dgm:t>
        <a:bodyPr/>
        <a:lstStyle/>
        <a:p>
          <a:endParaRPr lang="en-US"/>
        </a:p>
      </dgm:t>
    </dgm:pt>
    <dgm:pt modelId="{26FA549C-0D6B-4C71-8838-043EF7563B2F}">
      <dgm:prSet/>
      <dgm:spPr/>
      <dgm:t>
        <a:bodyPr/>
        <a:lstStyle/>
        <a:p>
          <a:r>
            <a:rPr lang="en-US" b="1"/>
            <a:t>RGBA</a:t>
          </a:r>
          <a:r>
            <a:rPr lang="en-US"/>
            <a:t> zawiera dodatkowo informację o </a:t>
          </a:r>
          <a:r>
            <a:rPr lang="en-US" b="1"/>
            <a:t>przezroczystości</a:t>
          </a:r>
          <a:endParaRPr lang="en-US"/>
        </a:p>
      </dgm:t>
    </dgm:pt>
    <dgm:pt modelId="{99FCBCBF-248C-4529-9B40-E770B7FD3CE4}" type="parTrans" cxnId="{120B385F-3EDF-4F89-AC9F-83C6EC8844A5}">
      <dgm:prSet/>
      <dgm:spPr/>
      <dgm:t>
        <a:bodyPr/>
        <a:lstStyle/>
        <a:p>
          <a:endParaRPr lang="en-US"/>
        </a:p>
      </dgm:t>
    </dgm:pt>
    <dgm:pt modelId="{BFFD7DF5-9436-4482-8B39-CAFE53BDBF6F}" type="sibTrans" cxnId="{120B385F-3EDF-4F89-AC9F-83C6EC8844A5}">
      <dgm:prSet/>
      <dgm:spPr/>
      <dgm:t>
        <a:bodyPr/>
        <a:lstStyle/>
        <a:p>
          <a:endParaRPr lang="en-US"/>
        </a:p>
      </dgm:t>
    </dgm:pt>
    <dgm:pt modelId="{F552DE08-795A-46CD-BEDC-453E47E63AAD}">
      <dgm:prSet/>
      <dgm:spPr/>
      <dgm:t>
        <a:bodyPr/>
        <a:lstStyle/>
        <a:p>
          <a:r>
            <a:rPr lang="en-US" b="1"/>
            <a:t>Wykorzystywana w wyświetlaczach</a:t>
          </a:r>
          <a:endParaRPr lang="en-US"/>
        </a:p>
      </dgm:t>
    </dgm:pt>
    <dgm:pt modelId="{2D144787-465C-4A9F-B3BC-5EA907C47AD2}" type="parTrans" cxnId="{A64BD7F2-C4AA-4393-8F87-0200BF56DCB1}">
      <dgm:prSet/>
      <dgm:spPr/>
      <dgm:t>
        <a:bodyPr/>
        <a:lstStyle/>
        <a:p>
          <a:endParaRPr lang="en-US"/>
        </a:p>
      </dgm:t>
    </dgm:pt>
    <dgm:pt modelId="{0CBBBC9C-2473-46FA-B76E-BA51F3930240}" type="sibTrans" cxnId="{A64BD7F2-C4AA-4393-8F87-0200BF56DCB1}">
      <dgm:prSet/>
      <dgm:spPr/>
      <dgm:t>
        <a:bodyPr/>
        <a:lstStyle/>
        <a:p>
          <a:endParaRPr lang="en-US"/>
        </a:p>
      </dgm:t>
    </dgm:pt>
    <dgm:pt modelId="{E526FD64-9146-4BEA-B66C-4B2EB2ACC06D}" type="pres">
      <dgm:prSet presAssocID="{E5C211A7-1FE4-4585-801E-6419F3CC1144}" presName="vert0" presStyleCnt="0">
        <dgm:presLayoutVars>
          <dgm:dir/>
          <dgm:animOne val="branch"/>
          <dgm:animLvl val="lvl"/>
        </dgm:presLayoutVars>
      </dgm:prSet>
      <dgm:spPr/>
    </dgm:pt>
    <dgm:pt modelId="{C7FF2273-865B-4FA2-9BCA-22DD49E70750}" type="pres">
      <dgm:prSet presAssocID="{E4FE4631-6F88-4CDF-842C-2B08A4D2ADC2}" presName="thickLine" presStyleLbl="alignNode1" presStyleIdx="0" presStyleCnt="5"/>
      <dgm:spPr/>
    </dgm:pt>
    <dgm:pt modelId="{FA1423AE-E3FA-43AB-AC75-BD90D43A0E0E}" type="pres">
      <dgm:prSet presAssocID="{E4FE4631-6F88-4CDF-842C-2B08A4D2ADC2}" presName="horz1" presStyleCnt="0"/>
      <dgm:spPr/>
    </dgm:pt>
    <dgm:pt modelId="{D7638785-8A30-4F4B-A6E6-DED9F7F89760}" type="pres">
      <dgm:prSet presAssocID="{E4FE4631-6F88-4CDF-842C-2B08A4D2ADC2}" presName="tx1" presStyleLbl="revTx" presStyleIdx="0" presStyleCnt="5"/>
      <dgm:spPr/>
    </dgm:pt>
    <dgm:pt modelId="{C48AB1EE-C99E-49F0-A37F-A49568749FFE}" type="pres">
      <dgm:prSet presAssocID="{E4FE4631-6F88-4CDF-842C-2B08A4D2ADC2}" presName="vert1" presStyleCnt="0"/>
      <dgm:spPr/>
    </dgm:pt>
    <dgm:pt modelId="{C7F0A61F-7BDF-420D-A86F-E148BB9A1AC6}" type="pres">
      <dgm:prSet presAssocID="{8954ACD2-28D6-4B2A-AAF3-524D368FD4D5}" presName="thickLine" presStyleLbl="alignNode1" presStyleIdx="1" presStyleCnt="5"/>
      <dgm:spPr/>
    </dgm:pt>
    <dgm:pt modelId="{85A6617B-954F-402D-A76C-D5B2C7F2576A}" type="pres">
      <dgm:prSet presAssocID="{8954ACD2-28D6-4B2A-AAF3-524D368FD4D5}" presName="horz1" presStyleCnt="0"/>
      <dgm:spPr/>
    </dgm:pt>
    <dgm:pt modelId="{0ADD3289-D29A-4302-84A4-001A39BECC83}" type="pres">
      <dgm:prSet presAssocID="{8954ACD2-28D6-4B2A-AAF3-524D368FD4D5}" presName="tx1" presStyleLbl="revTx" presStyleIdx="1" presStyleCnt="5"/>
      <dgm:spPr/>
    </dgm:pt>
    <dgm:pt modelId="{081538D0-4C21-4454-8AC2-EEAB4F927343}" type="pres">
      <dgm:prSet presAssocID="{8954ACD2-28D6-4B2A-AAF3-524D368FD4D5}" presName="vert1" presStyleCnt="0"/>
      <dgm:spPr/>
    </dgm:pt>
    <dgm:pt modelId="{85E7C7CA-10D9-490B-8889-4D8327096088}" type="pres">
      <dgm:prSet presAssocID="{447F7A8A-91D2-48EE-BCAA-9AF42A42C097}" presName="thickLine" presStyleLbl="alignNode1" presStyleIdx="2" presStyleCnt="5"/>
      <dgm:spPr/>
    </dgm:pt>
    <dgm:pt modelId="{EFCB5A4D-CB1E-466A-B074-471F643DE136}" type="pres">
      <dgm:prSet presAssocID="{447F7A8A-91D2-48EE-BCAA-9AF42A42C097}" presName="horz1" presStyleCnt="0"/>
      <dgm:spPr/>
    </dgm:pt>
    <dgm:pt modelId="{703C0D55-DF42-4F37-B879-CD0B33ADD48F}" type="pres">
      <dgm:prSet presAssocID="{447F7A8A-91D2-48EE-BCAA-9AF42A42C097}" presName="tx1" presStyleLbl="revTx" presStyleIdx="2" presStyleCnt="5"/>
      <dgm:spPr/>
    </dgm:pt>
    <dgm:pt modelId="{F9B57532-6E58-4A94-B02E-8D4231149795}" type="pres">
      <dgm:prSet presAssocID="{447F7A8A-91D2-48EE-BCAA-9AF42A42C097}" presName="vert1" presStyleCnt="0"/>
      <dgm:spPr/>
    </dgm:pt>
    <dgm:pt modelId="{4059547A-DE0B-4E3B-96ED-977A61D6DE83}" type="pres">
      <dgm:prSet presAssocID="{26FA549C-0D6B-4C71-8838-043EF7563B2F}" presName="thickLine" presStyleLbl="alignNode1" presStyleIdx="3" presStyleCnt="5"/>
      <dgm:spPr/>
    </dgm:pt>
    <dgm:pt modelId="{0044F718-8F8F-4B4F-A169-E81C98538E23}" type="pres">
      <dgm:prSet presAssocID="{26FA549C-0D6B-4C71-8838-043EF7563B2F}" presName="horz1" presStyleCnt="0"/>
      <dgm:spPr/>
    </dgm:pt>
    <dgm:pt modelId="{D0141561-F5C7-444E-8D62-7E25C8C9B626}" type="pres">
      <dgm:prSet presAssocID="{26FA549C-0D6B-4C71-8838-043EF7563B2F}" presName="tx1" presStyleLbl="revTx" presStyleIdx="3" presStyleCnt="5"/>
      <dgm:spPr/>
    </dgm:pt>
    <dgm:pt modelId="{21D0622D-7C5E-4529-82F5-47BB8CAB6344}" type="pres">
      <dgm:prSet presAssocID="{26FA549C-0D6B-4C71-8838-043EF7563B2F}" presName="vert1" presStyleCnt="0"/>
      <dgm:spPr/>
    </dgm:pt>
    <dgm:pt modelId="{5311F1B9-2F1F-447F-8A93-BDE88B8F4844}" type="pres">
      <dgm:prSet presAssocID="{F552DE08-795A-46CD-BEDC-453E47E63AAD}" presName="thickLine" presStyleLbl="alignNode1" presStyleIdx="4" presStyleCnt="5"/>
      <dgm:spPr/>
    </dgm:pt>
    <dgm:pt modelId="{1D282D27-47AC-461B-84BB-4477C285B10F}" type="pres">
      <dgm:prSet presAssocID="{F552DE08-795A-46CD-BEDC-453E47E63AAD}" presName="horz1" presStyleCnt="0"/>
      <dgm:spPr/>
    </dgm:pt>
    <dgm:pt modelId="{1B9EDD2A-3D26-4C58-919D-42BDF00E74DE}" type="pres">
      <dgm:prSet presAssocID="{F552DE08-795A-46CD-BEDC-453E47E63AAD}" presName="tx1" presStyleLbl="revTx" presStyleIdx="4" presStyleCnt="5"/>
      <dgm:spPr/>
    </dgm:pt>
    <dgm:pt modelId="{EE1B2C96-9E6A-43F6-AA69-01AB76132255}" type="pres">
      <dgm:prSet presAssocID="{F552DE08-795A-46CD-BEDC-453E47E63AAD}" presName="vert1" presStyleCnt="0"/>
      <dgm:spPr/>
    </dgm:pt>
  </dgm:ptLst>
  <dgm:cxnLst>
    <dgm:cxn modelId="{069EAE09-33EB-48D1-8C0D-E3ED0A426F01}" srcId="{E5C211A7-1FE4-4585-801E-6419F3CC1144}" destId="{447F7A8A-91D2-48EE-BCAA-9AF42A42C097}" srcOrd="2" destOrd="0" parTransId="{888E2445-4D75-4EDB-9F36-C038E0149AE0}" sibTransId="{55915785-42A6-4DDD-B6B2-54AA4E6E0EB7}"/>
    <dgm:cxn modelId="{6CEB7A32-FE1E-4EA2-882C-CF923F8514E0}" type="presOf" srcId="{F552DE08-795A-46CD-BEDC-453E47E63AAD}" destId="{1B9EDD2A-3D26-4C58-919D-42BDF00E74DE}" srcOrd="0" destOrd="0" presId="urn:microsoft.com/office/officeart/2008/layout/LinedList"/>
    <dgm:cxn modelId="{CD822C37-4F44-4CD6-AAE9-309A0776C40E}" type="presOf" srcId="{E5C211A7-1FE4-4585-801E-6419F3CC1144}" destId="{E526FD64-9146-4BEA-B66C-4B2EB2ACC06D}" srcOrd="0" destOrd="0" presId="urn:microsoft.com/office/officeart/2008/layout/LinedList"/>
    <dgm:cxn modelId="{120B385F-3EDF-4F89-AC9F-83C6EC8844A5}" srcId="{E5C211A7-1FE4-4585-801E-6419F3CC1144}" destId="{26FA549C-0D6B-4C71-8838-043EF7563B2F}" srcOrd="3" destOrd="0" parTransId="{99FCBCBF-248C-4529-9B40-E770B7FD3CE4}" sibTransId="{BFFD7DF5-9436-4482-8B39-CAFE53BDBF6F}"/>
    <dgm:cxn modelId="{67335D65-9CFF-4E28-9C5A-473D64210416}" srcId="{E5C211A7-1FE4-4585-801E-6419F3CC1144}" destId="{8954ACD2-28D6-4B2A-AAF3-524D368FD4D5}" srcOrd="1" destOrd="0" parTransId="{76F59AD9-1D3C-4A6E-AE10-98D9934980EB}" sibTransId="{2345776F-C261-47AF-91D1-12531E1A8DBD}"/>
    <dgm:cxn modelId="{27E91D46-C5B4-4F53-B4A8-EB6C3931AA02}" type="presOf" srcId="{E4FE4631-6F88-4CDF-842C-2B08A4D2ADC2}" destId="{D7638785-8A30-4F4B-A6E6-DED9F7F89760}" srcOrd="0" destOrd="0" presId="urn:microsoft.com/office/officeart/2008/layout/LinedList"/>
    <dgm:cxn modelId="{63BEE1C9-0D1B-49BE-827E-BAFC299B7AFF}" type="presOf" srcId="{26FA549C-0D6B-4C71-8838-043EF7563B2F}" destId="{D0141561-F5C7-444E-8D62-7E25C8C9B626}" srcOrd="0" destOrd="0" presId="urn:microsoft.com/office/officeart/2008/layout/LinedList"/>
    <dgm:cxn modelId="{35D863CF-D424-431A-A1C9-17F1B3373FA0}" srcId="{E5C211A7-1FE4-4585-801E-6419F3CC1144}" destId="{E4FE4631-6F88-4CDF-842C-2B08A4D2ADC2}" srcOrd="0" destOrd="0" parTransId="{557BC6AB-4BFF-40E8-BF73-9D7D9C00D89A}" sibTransId="{DE0DB108-FDC4-418D-A79E-20BAD1F480F2}"/>
    <dgm:cxn modelId="{D34C28E8-9207-4846-98B8-58AAFCE2606A}" type="presOf" srcId="{8954ACD2-28D6-4B2A-AAF3-524D368FD4D5}" destId="{0ADD3289-D29A-4302-84A4-001A39BECC83}" srcOrd="0" destOrd="0" presId="urn:microsoft.com/office/officeart/2008/layout/LinedList"/>
    <dgm:cxn modelId="{79434AED-8CA9-44A3-80E5-8167A5A9CE32}" type="presOf" srcId="{447F7A8A-91D2-48EE-BCAA-9AF42A42C097}" destId="{703C0D55-DF42-4F37-B879-CD0B33ADD48F}" srcOrd="0" destOrd="0" presId="urn:microsoft.com/office/officeart/2008/layout/LinedList"/>
    <dgm:cxn modelId="{A64BD7F2-C4AA-4393-8F87-0200BF56DCB1}" srcId="{E5C211A7-1FE4-4585-801E-6419F3CC1144}" destId="{F552DE08-795A-46CD-BEDC-453E47E63AAD}" srcOrd="4" destOrd="0" parTransId="{2D144787-465C-4A9F-B3BC-5EA907C47AD2}" sibTransId="{0CBBBC9C-2473-46FA-B76E-BA51F3930240}"/>
    <dgm:cxn modelId="{8F1E4C53-9247-400F-AE93-36241D4F1EF1}" type="presParOf" srcId="{E526FD64-9146-4BEA-B66C-4B2EB2ACC06D}" destId="{C7FF2273-865B-4FA2-9BCA-22DD49E70750}" srcOrd="0" destOrd="0" presId="urn:microsoft.com/office/officeart/2008/layout/LinedList"/>
    <dgm:cxn modelId="{BD77D736-E022-42B7-BFEA-B341B2B13BE2}" type="presParOf" srcId="{E526FD64-9146-4BEA-B66C-4B2EB2ACC06D}" destId="{FA1423AE-E3FA-43AB-AC75-BD90D43A0E0E}" srcOrd="1" destOrd="0" presId="urn:microsoft.com/office/officeart/2008/layout/LinedList"/>
    <dgm:cxn modelId="{29C6E072-9781-4DC2-98DA-AD2A9AC1F167}" type="presParOf" srcId="{FA1423AE-E3FA-43AB-AC75-BD90D43A0E0E}" destId="{D7638785-8A30-4F4B-A6E6-DED9F7F89760}" srcOrd="0" destOrd="0" presId="urn:microsoft.com/office/officeart/2008/layout/LinedList"/>
    <dgm:cxn modelId="{AB205333-DEBC-4FF3-8201-D35A49BCD41F}" type="presParOf" srcId="{FA1423AE-E3FA-43AB-AC75-BD90D43A0E0E}" destId="{C48AB1EE-C99E-49F0-A37F-A49568749FFE}" srcOrd="1" destOrd="0" presId="urn:microsoft.com/office/officeart/2008/layout/LinedList"/>
    <dgm:cxn modelId="{6BFD6922-2D46-492F-94DD-2143A5B84461}" type="presParOf" srcId="{E526FD64-9146-4BEA-B66C-4B2EB2ACC06D}" destId="{C7F0A61F-7BDF-420D-A86F-E148BB9A1AC6}" srcOrd="2" destOrd="0" presId="urn:microsoft.com/office/officeart/2008/layout/LinedList"/>
    <dgm:cxn modelId="{DA98C034-8441-4F83-925D-6E8C378285C8}" type="presParOf" srcId="{E526FD64-9146-4BEA-B66C-4B2EB2ACC06D}" destId="{85A6617B-954F-402D-A76C-D5B2C7F2576A}" srcOrd="3" destOrd="0" presId="urn:microsoft.com/office/officeart/2008/layout/LinedList"/>
    <dgm:cxn modelId="{C487AC4D-D6B5-4063-B18F-2BF00932D132}" type="presParOf" srcId="{85A6617B-954F-402D-A76C-D5B2C7F2576A}" destId="{0ADD3289-D29A-4302-84A4-001A39BECC83}" srcOrd="0" destOrd="0" presId="urn:microsoft.com/office/officeart/2008/layout/LinedList"/>
    <dgm:cxn modelId="{E8E4276D-AAE8-451B-8701-C6DF618723F9}" type="presParOf" srcId="{85A6617B-954F-402D-A76C-D5B2C7F2576A}" destId="{081538D0-4C21-4454-8AC2-EEAB4F927343}" srcOrd="1" destOrd="0" presId="urn:microsoft.com/office/officeart/2008/layout/LinedList"/>
    <dgm:cxn modelId="{CCA373C5-601F-4C70-894C-981E7944218A}" type="presParOf" srcId="{E526FD64-9146-4BEA-B66C-4B2EB2ACC06D}" destId="{85E7C7CA-10D9-490B-8889-4D8327096088}" srcOrd="4" destOrd="0" presId="urn:microsoft.com/office/officeart/2008/layout/LinedList"/>
    <dgm:cxn modelId="{3E6A850E-4F84-4677-960F-F26E694CF920}" type="presParOf" srcId="{E526FD64-9146-4BEA-B66C-4B2EB2ACC06D}" destId="{EFCB5A4D-CB1E-466A-B074-471F643DE136}" srcOrd="5" destOrd="0" presId="urn:microsoft.com/office/officeart/2008/layout/LinedList"/>
    <dgm:cxn modelId="{0E58950B-3144-4428-80B7-B694C8693A05}" type="presParOf" srcId="{EFCB5A4D-CB1E-466A-B074-471F643DE136}" destId="{703C0D55-DF42-4F37-B879-CD0B33ADD48F}" srcOrd="0" destOrd="0" presId="urn:microsoft.com/office/officeart/2008/layout/LinedList"/>
    <dgm:cxn modelId="{ED2B60A0-D716-44C0-AA7A-6AD325E908C3}" type="presParOf" srcId="{EFCB5A4D-CB1E-466A-B074-471F643DE136}" destId="{F9B57532-6E58-4A94-B02E-8D4231149795}" srcOrd="1" destOrd="0" presId="urn:microsoft.com/office/officeart/2008/layout/LinedList"/>
    <dgm:cxn modelId="{DFCFA4F8-27E6-4DEE-9B83-27D8D8818107}" type="presParOf" srcId="{E526FD64-9146-4BEA-B66C-4B2EB2ACC06D}" destId="{4059547A-DE0B-4E3B-96ED-977A61D6DE83}" srcOrd="6" destOrd="0" presId="urn:microsoft.com/office/officeart/2008/layout/LinedList"/>
    <dgm:cxn modelId="{9618C567-A812-4D3F-BBFB-9651E37394D8}" type="presParOf" srcId="{E526FD64-9146-4BEA-B66C-4B2EB2ACC06D}" destId="{0044F718-8F8F-4B4F-A169-E81C98538E23}" srcOrd="7" destOrd="0" presId="urn:microsoft.com/office/officeart/2008/layout/LinedList"/>
    <dgm:cxn modelId="{02B7DCB5-5AA7-4F57-89D7-DEEB0BB79F1E}" type="presParOf" srcId="{0044F718-8F8F-4B4F-A169-E81C98538E23}" destId="{D0141561-F5C7-444E-8D62-7E25C8C9B626}" srcOrd="0" destOrd="0" presId="urn:microsoft.com/office/officeart/2008/layout/LinedList"/>
    <dgm:cxn modelId="{713B6FC8-0D53-4561-B875-79B8C15FDD02}" type="presParOf" srcId="{0044F718-8F8F-4B4F-A169-E81C98538E23}" destId="{21D0622D-7C5E-4529-82F5-47BB8CAB6344}" srcOrd="1" destOrd="0" presId="urn:microsoft.com/office/officeart/2008/layout/LinedList"/>
    <dgm:cxn modelId="{0BAA8858-4A0B-4AF9-B016-522D9601CDF3}" type="presParOf" srcId="{E526FD64-9146-4BEA-B66C-4B2EB2ACC06D}" destId="{5311F1B9-2F1F-447F-8A93-BDE88B8F4844}" srcOrd="8" destOrd="0" presId="urn:microsoft.com/office/officeart/2008/layout/LinedList"/>
    <dgm:cxn modelId="{D8235CAB-513D-4A0C-8940-1C5EBF969D3D}" type="presParOf" srcId="{E526FD64-9146-4BEA-B66C-4B2EB2ACC06D}" destId="{1D282D27-47AC-461B-84BB-4477C285B10F}" srcOrd="9" destOrd="0" presId="urn:microsoft.com/office/officeart/2008/layout/LinedList"/>
    <dgm:cxn modelId="{2EC7E931-B626-475C-AD17-87C77856C987}" type="presParOf" srcId="{1D282D27-47AC-461B-84BB-4477C285B10F}" destId="{1B9EDD2A-3D26-4C58-919D-42BDF00E74DE}" srcOrd="0" destOrd="0" presId="urn:microsoft.com/office/officeart/2008/layout/LinedList"/>
    <dgm:cxn modelId="{5BA399A7-C0EC-4E9B-AC8A-64859C620760}" type="presParOf" srcId="{1D282D27-47AC-461B-84BB-4477C285B10F}" destId="{EE1B2C96-9E6A-43F6-AA69-01AB7613225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978D1A-D29E-4CB1-8132-0041302900F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8B373-5EDC-49F5-8933-231401D4A325}">
      <dgm:prSet/>
      <dgm:spPr/>
      <dgm:t>
        <a:bodyPr/>
        <a:lstStyle/>
        <a:p>
          <a:r>
            <a:rPr lang="en-US" b="1"/>
            <a:t>Substraktywna</a:t>
          </a:r>
          <a:r>
            <a:rPr lang="en-US"/>
            <a:t> przestrzeń kolorów</a:t>
          </a:r>
        </a:p>
      </dgm:t>
    </dgm:pt>
    <dgm:pt modelId="{86BFBDDD-E4CF-4E09-BBBA-5684657D1E62}" type="parTrans" cxnId="{CB3D56C6-387A-41D1-B1B9-C88CF0CB16DD}">
      <dgm:prSet/>
      <dgm:spPr/>
      <dgm:t>
        <a:bodyPr/>
        <a:lstStyle/>
        <a:p>
          <a:endParaRPr lang="en-US"/>
        </a:p>
      </dgm:t>
    </dgm:pt>
    <dgm:pt modelId="{1A9EF309-E818-4498-BCC6-A98FAB060E80}" type="sibTrans" cxnId="{CB3D56C6-387A-41D1-B1B9-C88CF0CB16DD}">
      <dgm:prSet/>
      <dgm:spPr/>
      <dgm:t>
        <a:bodyPr/>
        <a:lstStyle/>
        <a:p>
          <a:endParaRPr lang="en-US"/>
        </a:p>
      </dgm:t>
    </dgm:pt>
    <dgm:pt modelId="{BFB12045-14C5-4EA2-BD9D-737B7202A1A0}">
      <dgm:prSet/>
      <dgm:spPr/>
      <dgm:t>
        <a:bodyPr/>
        <a:lstStyle/>
        <a:p>
          <a:r>
            <a:rPr lang="en-US"/>
            <a:t>Określa ilość tuszu potrzebną do uzyskania danego koloru (ilość światła odbitego)</a:t>
          </a:r>
        </a:p>
      </dgm:t>
    </dgm:pt>
    <dgm:pt modelId="{5E1D3BBE-766C-40E4-B1E8-C45D27F50112}" type="parTrans" cxnId="{879D9A33-32B0-4E9D-B612-944B543EE545}">
      <dgm:prSet/>
      <dgm:spPr/>
      <dgm:t>
        <a:bodyPr/>
        <a:lstStyle/>
        <a:p>
          <a:endParaRPr lang="en-US"/>
        </a:p>
      </dgm:t>
    </dgm:pt>
    <dgm:pt modelId="{4B0B2DEE-8ABF-4755-9D02-13F174BA7EA3}" type="sibTrans" cxnId="{879D9A33-32B0-4E9D-B612-944B543EE545}">
      <dgm:prSet/>
      <dgm:spPr/>
      <dgm:t>
        <a:bodyPr/>
        <a:lstStyle/>
        <a:p>
          <a:endParaRPr lang="en-US"/>
        </a:p>
      </dgm:t>
    </dgm:pt>
    <dgm:pt modelId="{AF4E7241-D47C-4D93-8D84-77BF4794DB4F}">
      <dgm:prSet/>
      <dgm:spPr/>
      <dgm:t>
        <a:bodyPr/>
        <a:lstStyle/>
        <a:p>
          <a:r>
            <a:rPr lang="en-US" dirty="0" err="1"/>
            <a:t>Zaczynamy</a:t>
          </a:r>
          <a:r>
            <a:rPr lang="en-US" dirty="0"/>
            <a:t> od </a:t>
          </a:r>
          <a:r>
            <a:rPr lang="en-US" dirty="0" err="1"/>
            <a:t>białego</a:t>
          </a:r>
          <a:r>
            <a:rPr lang="en-US" dirty="0"/>
            <a:t> </a:t>
          </a:r>
          <a:r>
            <a:rPr lang="en-US" dirty="0" err="1"/>
            <a:t>koloru</a:t>
          </a:r>
          <a:r>
            <a:rPr lang="en-US" dirty="0"/>
            <a:t> (</a:t>
          </a:r>
          <a:r>
            <a:rPr lang="en-US" dirty="0" err="1"/>
            <a:t>kartka</a:t>
          </a:r>
          <a:r>
            <a:rPr lang="en-US" dirty="0"/>
            <a:t>) </a:t>
          </a:r>
          <a:r>
            <a:rPr lang="pl-PL" dirty="0"/>
            <a:t>i</a:t>
          </a:r>
          <a:r>
            <a:rPr lang="en-US" dirty="0"/>
            <a:t> </a:t>
          </a:r>
          <a:r>
            <a:rPr lang="en-US" dirty="0" err="1"/>
            <a:t>odejmujemy</a:t>
          </a:r>
          <a:r>
            <a:rPr lang="en-US" dirty="0"/>
            <a:t> od </a:t>
          </a:r>
          <a:r>
            <a:rPr lang="en-US" dirty="0" err="1"/>
            <a:t>niego</a:t>
          </a:r>
          <a:r>
            <a:rPr lang="en-US" dirty="0"/>
            <a:t> </a:t>
          </a:r>
          <a:r>
            <a:rPr lang="en-US" dirty="0" err="1"/>
            <a:t>barwy</a:t>
          </a:r>
          <a:endParaRPr lang="en-US" dirty="0"/>
        </a:p>
      </dgm:t>
    </dgm:pt>
    <dgm:pt modelId="{5CEE02A5-1E84-4425-9F12-94A5480628D6}" type="parTrans" cxnId="{ADCFEB4C-155E-4D8D-A95B-4ED6E905E5C7}">
      <dgm:prSet/>
      <dgm:spPr/>
      <dgm:t>
        <a:bodyPr/>
        <a:lstStyle/>
        <a:p>
          <a:endParaRPr lang="en-US"/>
        </a:p>
      </dgm:t>
    </dgm:pt>
    <dgm:pt modelId="{5DA89E73-807E-40E0-B2EF-555F1F05FFAB}" type="sibTrans" cxnId="{ADCFEB4C-155E-4D8D-A95B-4ED6E905E5C7}">
      <dgm:prSet/>
      <dgm:spPr/>
      <dgm:t>
        <a:bodyPr/>
        <a:lstStyle/>
        <a:p>
          <a:endParaRPr lang="en-US"/>
        </a:p>
      </dgm:t>
    </dgm:pt>
    <dgm:pt modelId="{5019AA7F-2BE8-4C1D-8478-ED881D3A0DDF}">
      <dgm:prSet/>
      <dgm:spPr/>
      <dgm:t>
        <a:bodyPr/>
        <a:lstStyle/>
        <a:p>
          <a:r>
            <a:rPr lang="en-US"/>
            <a:t>Zawiera osobne wartości dla kolorów</a:t>
          </a:r>
          <a:r>
            <a:rPr lang="en-US" b="1"/>
            <a:t>: cyan, magenta, yellow, black</a:t>
          </a:r>
          <a:endParaRPr lang="en-US"/>
        </a:p>
      </dgm:t>
    </dgm:pt>
    <dgm:pt modelId="{628194D5-407E-4842-80EE-BA1D48CF23C2}" type="parTrans" cxnId="{75644FD2-9545-4D21-BE1E-E49BFBCF2EF9}">
      <dgm:prSet/>
      <dgm:spPr/>
      <dgm:t>
        <a:bodyPr/>
        <a:lstStyle/>
        <a:p>
          <a:endParaRPr lang="en-US"/>
        </a:p>
      </dgm:t>
    </dgm:pt>
    <dgm:pt modelId="{D1856EDB-0511-485F-BCF5-217B452A29C4}" type="sibTrans" cxnId="{75644FD2-9545-4D21-BE1E-E49BFBCF2EF9}">
      <dgm:prSet/>
      <dgm:spPr/>
      <dgm:t>
        <a:bodyPr/>
        <a:lstStyle/>
        <a:p>
          <a:endParaRPr lang="en-US"/>
        </a:p>
      </dgm:t>
    </dgm:pt>
    <dgm:pt modelId="{3A0B522A-81A5-44F0-99CA-9201A5FE0B8E}">
      <dgm:prSet/>
      <dgm:spPr/>
      <dgm:t>
        <a:bodyPr/>
        <a:lstStyle/>
        <a:p>
          <a:r>
            <a:rPr lang="en-US" b="1"/>
            <a:t>Wykorzystywana w drukarkach</a:t>
          </a:r>
          <a:endParaRPr lang="en-US"/>
        </a:p>
      </dgm:t>
    </dgm:pt>
    <dgm:pt modelId="{3A9391B7-3DF1-45B1-A8E5-FD1D87D16DD0}" type="parTrans" cxnId="{ED02E997-4313-4565-9D43-891C47AFE595}">
      <dgm:prSet/>
      <dgm:spPr/>
      <dgm:t>
        <a:bodyPr/>
        <a:lstStyle/>
        <a:p>
          <a:endParaRPr lang="en-US"/>
        </a:p>
      </dgm:t>
    </dgm:pt>
    <dgm:pt modelId="{808A3A6D-7586-49EB-96CA-5031430ECC4C}" type="sibTrans" cxnId="{ED02E997-4313-4565-9D43-891C47AFE595}">
      <dgm:prSet/>
      <dgm:spPr/>
      <dgm:t>
        <a:bodyPr/>
        <a:lstStyle/>
        <a:p>
          <a:endParaRPr lang="en-US"/>
        </a:p>
      </dgm:t>
    </dgm:pt>
    <dgm:pt modelId="{4546BAB1-7785-49C3-8EC7-C8EE7AFDE3B9}" type="pres">
      <dgm:prSet presAssocID="{B6978D1A-D29E-4CB1-8132-0041302900F3}" presName="vert0" presStyleCnt="0">
        <dgm:presLayoutVars>
          <dgm:dir/>
          <dgm:animOne val="branch"/>
          <dgm:animLvl val="lvl"/>
        </dgm:presLayoutVars>
      </dgm:prSet>
      <dgm:spPr/>
    </dgm:pt>
    <dgm:pt modelId="{35E5AA82-4135-483A-9FD9-E3FC7EB52FDF}" type="pres">
      <dgm:prSet presAssocID="{C5C8B373-5EDC-49F5-8933-231401D4A325}" presName="thickLine" presStyleLbl="alignNode1" presStyleIdx="0" presStyleCnt="5"/>
      <dgm:spPr/>
    </dgm:pt>
    <dgm:pt modelId="{B64C45C1-7AD5-4640-9CEE-360911B40D74}" type="pres">
      <dgm:prSet presAssocID="{C5C8B373-5EDC-49F5-8933-231401D4A325}" presName="horz1" presStyleCnt="0"/>
      <dgm:spPr/>
    </dgm:pt>
    <dgm:pt modelId="{189ECCAA-A117-4B1B-B21B-0650B68996A3}" type="pres">
      <dgm:prSet presAssocID="{C5C8B373-5EDC-49F5-8933-231401D4A325}" presName="tx1" presStyleLbl="revTx" presStyleIdx="0" presStyleCnt="5"/>
      <dgm:spPr/>
    </dgm:pt>
    <dgm:pt modelId="{E91D98E0-6F1D-4E97-ABF1-BEA37CB1C789}" type="pres">
      <dgm:prSet presAssocID="{C5C8B373-5EDC-49F5-8933-231401D4A325}" presName="vert1" presStyleCnt="0"/>
      <dgm:spPr/>
    </dgm:pt>
    <dgm:pt modelId="{FA709B0D-85F5-43C9-A8DC-F14487208982}" type="pres">
      <dgm:prSet presAssocID="{BFB12045-14C5-4EA2-BD9D-737B7202A1A0}" presName="thickLine" presStyleLbl="alignNode1" presStyleIdx="1" presStyleCnt="5"/>
      <dgm:spPr/>
    </dgm:pt>
    <dgm:pt modelId="{47FFD075-2613-4349-A29C-9174A89BEDB5}" type="pres">
      <dgm:prSet presAssocID="{BFB12045-14C5-4EA2-BD9D-737B7202A1A0}" presName="horz1" presStyleCnt="0"/>
      <dgm:spPr/>
    </dgm:pt>
    <dgm:pt modelId="{8D01DEE5-7D94-4EE1-9243-B86440C1EC75}" type="pres">
      <dgm:prSet presAssocID="{BFB12045-14C5-4EA2-BD9D-737B7202A1A0}" presName="tx1" presStyleLbl="revTx" presStyleIdx="1" presStyleCnt="5"/>
      <dgm:spPr/>
    </dgm:pt>
    <dgm:pt modelId="{E86044C3-2947-4285-8A5C-D9ECC99031D3}" type="pres">
      <dgm:prSet presAssocID="{BFB12045-14C5-4EA2-BD9D-737B7202A1A0}" presName="vert1" presStyleCnt="0"/>
      <dgm:spPr/>
    </dgm:pt>
    <dgm:pt modelId="{B89D568C-D95D-45A1-A63D-D2B88355B91E}" type="pres">
      <dgm:prSet presAssocID="{AF4E7241-D47C-4D93-8D84-77BF4794DB4F}" presName="thickLine" presStyleLbl="alignNode1" presStyleIdx="2" presStyleCnt="5"/>
      <dgm:spPr/>
    </dgm:pt>
    <dgm:pt modelId="{BE4EAF63-5960-4A77-B313-76E7BCAC2961}" type="pres">
      <dgm:prSet presAssocID="{AF4E7241-D47C-4D93-8D84-77BF4794DB4F}" presName="horz1" presStyleCnt="0"/>
      <dgm:spPr/>
    </dgm:pt>
    <dgm:pt modelId="{92882B72-E498-4C43-9410-85C0AE479B5A}" type="pres">
      <dgm:prSet presAssocID="{AF4E7241-D47C-4D93-8D84-77BF4794DB4F}" presName="tx1" presStyleLbl="revTx" presStyleIdx="2" presStyleCnt="5"/>
      <dgm:spPr/>
    </dgm:pt>
    <dgm:pt modelId="{7AD97207-C36B-4E28-AFA9-DB2E2FAE5171}" type="pres">
      <dgm:prSet presAssocID="{AF4E7241-D47C-4D93-8D84-77BF4794DB4F}" presName="vert1" presStyleCnt="0"/>
      <dgm:spPr/>
    </dgm:pt>
    <dgm:pt modelId="{9C3BB113-6BA5-4541-A729-393B1645AC4A}" type="pres">
      <dgm:prSet presAssocID="{5019AA7F-2BE8-4C1D-8478-ED881D3A0DDF}" presName="thickLine" presStyleLbl="alignNode1" presStyleIdx="3" presStyleCnt="5"/>
      <dgm:spPr/>
    </dgm:pt>
    <dgm:pt modelId="{A9344155-5F4F-4E81-9ACD-598911E92750}" type="pres">
      <dgm:prSet presAssocID="{5019AA7F-2BE8-4C1D-8478-ED881D3A0DDF}" presName="horz1" presStyleCnt="0"/>
      <dgm:spPr/>
    </dgm:pt>
    <dgm:pt modelId="{6FE929EE-C86D-4869-ACEA-BD03DADCC500}" type="pres">
      <dgm:prSet presAssocID="{5019AA7F-2BE8-4C1D-8478-ED881D3A0DDF}" presName="tx1" presStyleLbl="revTx" presStyleIdx="3" presStyleCnt="5"/>
      <dgm:spPr/>
    </dgm:pt>
    <dgm:pt modelId="{05175966-A114-45E9-9B26-97B1351BA887}" type="pres">
      <dgm:prSet presAssocID="{5019AA7F-2BE8-4C1D-8478-ED881D3A0DDF}" presName="vert1" presStyleCnt="0"/>
      <dgm:spPr/>
    </dgm:pt>
    <dgm:pt modelId="{8BB18364-4345-4646-B77E-2D6A4844A877}" type="pres">
      <dgm:prSet presAssocID="{3A0B522A-81A5-44F0-99CA-9201A5FE0B8E}" presName="thickLine" presStyleLbl="alignNode1" presStyleIdx="4" presStyleCnt="5"/>
      <dgm:spPr/>
    </dgm:pt>
    <dgm:pt modelId="{F45E39F8-C1D4-4223-9F73-68D21E7BA0F4}" type="pres">
      <dgm:prSet presAssocID="{3A0B522A-81A5-44F0-99CA-9201A5FE0B8E}" presName="horz1" presStyleCnt="0"/>
      <dgm:spPr/>
    </dgm:pt>
    <dgm:pt modelId="{34B2F7EB-ED4B-422E-956B-F8BFDB699730}" type="pres">
      <dgm:prSet presAssocID="{3A0B522A-81A5-44F0-99CA-9201A5FE0B8E}" presName="tx1" presStyleLbl="revTx" presStyleIdx="4" presStyleCnt="5"/>
      <dgm:spPr/>
    </dgm:pt>
    <dgm:pt modelId="{DF40E3C8-9722-4B77-8A2B-4A23B08677B6}" type="pres">
      <dgm:prSet presAssocID="{3A0B522A-81A5-44F0-99CA-9201A5FE0B8E}" presName="vert1" presStyleCnt="0"/>
      <dgm:spPr/>
    </dgm:pt>
  </dgm:ptLst>
  <dgm:cxnLst>
    <dgm:cxn modelId="{879D9A33-32B0-4E9D-B612-944B543EE545}" srcId="{B6978D1A-D29E-4CB1-8132-0041302900F3}" destId="{BFB12045-14C5-4EA2-BD9D-737B7202A1A0}" srcOrd="1" destOrd="0" parTransId="{5E1D3BBE-766C-40E4-B1E8-C45D27F50112}" sibTransId="{4B0B2DEE-8ABF-4755-9D02-13F174BA7EA3}"/>
    <dgm:cxn modelId="{28286F38-EF92-4285-9CBA-741E4E3FE87C}" type="presOf" srcId="{BFB12045-14C5-4EA2-BD9D-737B7202A1A0}" destId="{8D01DEE5-7D94-4EE1-9243-B86440C1EC75}" srcOrd="0" destOrd="0" presId="urn:microsoft.com/office/officeart/2008/layout/LinedList"/>
    <dgm:cxn modelId="{98C73B3E-F9EF-4746-9D24-E8860422DA5D}" type="presOf" srcId="{AF4E7241-D47C-4D93-8D84-77BF4794DB4F}" destId="{92882B72-E498-4C43-9410-85C0AE479B5A}" srcOrd="0" destOrd="0" presId="urn:microsoft.com/office/officeart/2008/layout/LinedList"/>
    <dgm:cxn modelId="{CC712369-933C-461D-BCA0-D6BAE0150863}" type="presOf" srcId="{C5C8B373-5EDC-49F5-8933-231401D4A325}" destId="{189ECCAA-A117-4B1B-B21B-0650B68996A3}" srcOrd="0" destOrd="0" presId="urn:microsoft.com/office/officeart/2008/layout/LinedList"/>
    <dgm:cxn modelId="{ADCFEB4C-155E-4D8D-A95B-4ED6E905E5C7}" srcId="{B6978D1A-D29E-4CB1-8132-0041302900F3}" destId="{AF4E7241-D47C-4D93-8D84-77BF4794DB4F}" srcOrd="2" destOrd="0" parTransId="{5CEE02A5-1E84-4425-9F12-94A5480628D6}" sibTransId="{5DA89E73-807E-40E0-B2EF-555F1F05FFAB}"/>
    <dgm:cxn modelId="{ED02E997-4313-4565-9D43-891C47AFE595}" srcId="{B6978D1A-D29E-4CB1-8132-0041302900F3}" destId="{3A0B522A-81A5-44F0-99CA-9201A5FE0B8E}" srcOrd="4" destOrd="0" parTransId="{3A9391B7-3DF1-45B1-A8E5-FD1D87D16DD0}" sibTransId="{808A3A6D-7586-49EB-96CA-5031430ECC4C}"/>
    <dgm:cxn modelId="{51A13E9B-5E09-4254-B513-4E4A5119DC62}" type="presOf" srcId="{5019AA7F-2BE8-4C1D-8478-ED881D3A0DDF}" destId="{6FE929EE-C86D-4869-ACEA-BD03DADCC500}" srcOrd="0" destOrd="0" presId="urn:microsoft.com/office/officeart/2008/layout/LinedList"/>
    <dgm:cxn modelId="{0174AEB3-4DD0-4396-879D-226617054796}" type="presOf" srcId="{B6978D1A-D29E-4CB1-8132-0041302900F3}" destId="{4546BAB1-7785-49C3-8EC7-C8EE7AFDE3B9}" srcOrd="0" destOrd="0" presId="urn:microsoft.com/office/officeart/2008/layout/LinedList"/>
    <dgm:cxn modelId="{CB3D56C6-387A-41D1-B1B9-C88CF0CB16DD}" srcId="{B6978D1A-D29E-4CB1-8132-0041302900F3}" destId="{C5C8B373-5EDC-49F5-8933-231401D4A325}" srcOrd="0" destOrd="0" parTransId="{86BFBDDD-E4CF-4E09-BBBA-5684657D1E62}" sibTransId="{1A9EF309-E818-4498-BCC6-A98FAB060E80}"/>
    <dgm:cxn modelId="{3760D9CD-502A-4888-8A2D-A3947CBCBAF6}" type="presOf" srcId="{3A0B522A-81A5-44F0-99CA-9201A5FE0B8E}" destId="{34B2F7EB-ED4B-422E-956B-F8BFDB699730}" srcOrd="0" destOrd="0" presId="urn:microsoft.com/office/officeart/2008/layout/LinedList"/>
    <dgm:cxn modelId="{75644FD2-9545-4D21-BE1E-E49BFBCF2EF9}" srcId="{B6978D1A-D29E-4CB1-8132-0041302900F3}" destId="{5019AA7F-2BE8-4C1D-8478-ED881D3A0DDF}" srcOrd="3" destOrd="0" parTransId="{628194D5-407E-4842-80EE-BA1D48CF23C2}" sibTransId="{D1856EDB-0511-485F-BCF5-217B452A29C4}"/>
    <dgm:cxn modelId="{4FA95F2D-D0C6-4544-B6E3-E2BAA8DAE55C}" type="presParOf" srcId="{4546BAB1-7785-49C3-8EC7-C8EE7AFDE3B9}" destId="{35E5AA82-4135-483A-9FD9-E3FC7EB52FDF}" srcOrd="0" destOrd="0" presId="urn:microsoft.com/office/officeart/2008/layout/LinedList"/>
    <dgm:cxn modelId="{21FB17B7-4C49-46D1-B821-BA0AFB5E7F70}" type="presParOf" srcId="{4546BAB1-7785-49C3-8EC7-C8EE7AFDE3B9}" destId="{B64C45C1-7AD5-4640-9CEE-360911B40D74}" srcOrd="1" destOrd="0" presId="urn:microsoft.com/office/officeart/2008/layout/LinedList"/>
    <dgm:cxn modelId="{FD47BC35-D088-4E65-89ED-4B5C7DF497E3}" type="presParOf" srcId="{B64C45C1-7AD5-4640-9CEE-360911B40D74}" destId="{189ECCAA-A117-4B1B-B21B-0650B68996A3}" srcOrd="0" destOrd="0" presId="urn:microsoft.com/office/officeart/2008/layout/LinedList"/>
    <dgm:cxn modelId="{E8F99B07-6524-4521-B78D-D848DE058DFD}" type="presParOf" srcId="{B64C45C1-7AD5-4640-9CEE-360911B40D74}" destId="{E91D98E0-6F1D-4E97-ABF1-BEA37CB1C789}" srcOrd="1" destOrd="0" presId="urn:microsoft.com/office/officeart/2008/layout/LinedList"/>
    <dgm:cxn modelId="{600B8427-9BC3-4BC8-8F46-5DE861A71BF2}" type="presParOf" srcId="{4546BAB1-7785-49C3-8EC7-C8EE7AFDE3B9}" destId="{FA709B0D-85F5-43C9-A8DC-F14487208982}" srcOrd="2" destOrd="0" presId="urn:microsoft.com/office/officeart/2008/layout/LinedList"/>
    <dgm:cxn modelId="{894D74E0-05B5-4476-83BB-51BD2F3CB467}" type="presParOf" srcId="{4546BAB1-7785-49C3-8EC7-C8EE7AFDE3B9}" destId="{47FFD075-2613-4349-A29C-9174A89BEDB5}" srcOrd="3" destOrd="0" presId="urn:microsoft.com/office/officeart/2008/layout/LinedList"/>
    <dgm:cxn modelId="{3A078665-4F6C-4683-B321-0E7E93CE4D54}" type="presParOf" srcId="{47FFD075-2613-4349-A29C-9174A89BEDB5}" destId="{8D01DEE5-7D94-4EE1-9243-B86440C1EC75}" srcOrd="0" destOrd="0" presId="urn:microsoft.com/office/officeart/2008/layout/LinedList"/>
    <dgm:cxn modelId="{73CE8F50-8273-434B-BB23-904B4CB3576D}" type="presParOf" srcId="{47FFD075-2613-4349-A29C-9174A89BEDB5}" destId="{E86044C3-2947-4285-8A5C-D9ECC99031D3}" srcOrd="1" destOrd="0" presId="urn:microsoft.com/office/officeart/2008/layout/LinedList"/>
    <dgm:cxn modelId="{AC58CE11-7415-4434-B4EB-F6C3C2408632}" type="presParOf" srcId="{4546BAB1-7785-49C3-8EC7-C8EE7AFDE3B9}" destId="{B89D568C-D95D-45A1-A63D-D2B88355B91E}" srcOrd="4" destOrd="0" presId="urn:microsoft.com/office/officeart/2008/layout/LinedList"/>
    <dgm:cxn modelId="{BBE6A15C-CA61-4685-86D9-70153639C5A8}" type="presParOf" srcId="{4546BAB1-7785-49C3-8EC7-C8EE7AFDE3B9}" destId="{BE4EAF63-5960-4A77-B313-76E7BCAC2961}" srcOrd="5" destOrd="0" presId="urn:microsoft.com/office/officeart/2008/layout/LinedList"/>
    <dgm:cxn modelId="{404CC972-23F2-4EEB-99FB-86B0B4E098D8}" type="presParOf" srcId="{BE4EAF63-5960-4A77-B313-76E7BCAC2961}" destId="{92882B72-E498-4C43-9410-85C0AE479B5A}" srcOrd="0" destOrd="0" presId="urn:microsoft.com/office/officeart/2008/layout/LinedList"/>
    <dgm:cxn modelId="{D6ECA544-2E66-45C5-86F2-6CC16E3A3D35}" type="presParOf" srcId="{BE4EAF63-5960-4A77-B313-76E7BCAC2961}" destId="{7AD97207-C36B-4E28-AFA9-DB2E2FAE5171}" srcOrd="1" destOrd="0" presId="urn:microsoft.com/office/officeart/2008/layout/LinedList"/>
    <dgm:cxn modelId="{30342748-69CD-4FDA-98FA-E7A6ACAC5AD5}" type="presParOf" srcId="{4546BAB1-7785-49C3-8EC7-C8EE7AFDE3B9}" destId="{9C3BB113-6BA5-4541-A729-393B1645AC4A}" srcOrd="6" destOrd="0" presId="urn:microsoft.com/office/officeart/2008/layout/LinedList"/>
    <dgm:cxn modelId="{46640CA6-A290-47A6-9116-51B46A4E0687}" type="presParOf" srcId="{4546BAB1-7785-49C3-8EC7-C8EE7AFDE3B9}" destId="{A9344155-5F4F-4E81-9ACD-598911E92750}" srcOrd="7" destOrd="0" presId="urn:microsoft.com/office/officeart/2008/layout/LinedList"/>
    <dgm:cxn modelId="{CD0C4253-761E-4BAC-9252-1F886C8E47BD}" type="presParOf" srcId="{A9344155-5F4F-4E81-9ACD-598911E92750}" destId="{6FE929EE-C86D-4869-ACEA-BD03DADCC500}" srcOrd="0" destOrd="0" presId="urn:microsoft.com/office/officeart/2008/layout/LinedList"/>
    <dgm:cxn modelId="{CA1D5453-8707-4303-83C4-EA25BA36B361}" type="presParOf" srcId="{A9344155-5F4F-4E81-9ACD-598911E92750}" destId="{05175966-A114-45E9-9B26-97B1351BA887}" srcOrd="1" destOrd="0" presId="urn:microsoft.com/office/officeart/2008/layout/LinedList"/>
    <dgm:cxn modelId="{33E5E4EF-CC76-4BF6-ABA6-385C4980D23D}" type="presParOf" srcId="{4546BAB1-7785-49C3-8EC7-C8EE7AFDE3B9}" destId="{8BB18364-4345-4646-B77E-2D6A4844A877}" srcOrd="8" destOrd="0" presId="urn:microsoft.com/office/officeart/2008/layout/LinedList"/>
    <dgm:cxn modelId="{380B093D-062B-485E-B4C0-0B78F6EC7E16}" type="presParOf" srcId="{4546BAB1-7785-49C3-8EC7-C8EE7AFDE3B9}" destId="{F45E39F8-C1D4-4223-9F73-68D21E7BA0F4}" srcOrd="9" destOrd="0" presId="urn:microsoft.com/office/officeart/2008/layout/LinedList"/>
    <dgm:cxn modelId="{197B75A2-381A-4086-AE44-96D844779F8E}" type="presParOf" srcId="{F45E39F8-C1D4-4223-9F73-68D21E7BA0F4}" destId="{34B2F7EB-ED4B-422E-956B-F8BFDB699730}" srcOrd="0" destOrd="0" presId="urn:microsoft.com/office/officeart/2008/layout/LinedList"/>
    <dgm:cxn modelId="{FB649DE3-EABF-498B-9EE6-57CE8614A67B}" type="presParOf" srcId="{F45E39F8-C1D4-4223-9F73-68D21E7BA0F4}" destId="{DF40E3C8-9722-4B77-8A2B-4A23B08677B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4B3F143-ED11-4E32-B871-70C20A408AA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4912B47-62E0-4F44-AC6D-2618C0C1C5BB}">
      <dgm:prSet/>
      <dgm:spPr/>
      <dgm:t>
        <a:bodyPr/>
        <a:lstStyle/>
        <a:p>
          <a:r>
            <a:rPr lang="en-US" b="1"/>
            <a:t>Hue, Saturation, Value (Brightness)</a:t>
          </a:r>
          <a:endParaRPr lang="en-US"/>
        </a:p>
      </dgm:t>
    </dgm:pt>
    <dgm:pt modelId="{5D28DD27-7B2A-45C7-9C74-ECE74CE74F94}" type="parTrans" cxnId="{F6869A0F-D5D9-4F02-955D-A6E5DA9A173C}">
      <dgm:prSet/>
      <dgm:spPr/>
      <dgm:t>
        <a:bodyPr/>
        <a:lstStyle/>
        <a:p>
          <a:endParaRPr lang="en-US"/>
        </a:p>
      </dgm:t>
    </dgm:pt>
    <dgm:pt modelId="{D53A4D0E-EFA4-4056-9DD4-AF2153BB8ED5}" type="sibTrans" cxnId="{F6869A0F-D5D9-4F02-955D-A6E5DA9A173C}">
      <dgm:prSet/>
      <dgm:spPr/>
      <dgm:t>
        <a:bodyPr/>
        <a:lstStyle/>
        <a:p>
          <a:endParaRPr lang="en-US"/>
        </a:p>
      </dgm:t>
    </dgm:pt>
    <dgm:pt modelId="{DE4B2C7D-4A16-42BB-8D33-D03C710C7BD8}">
      <dgm:prSet/>
      <dgm:spPr/>
      <dgm:t>
        <a:bodyPr/>
        <a:lstStyle/>
        <a:p>
          <a:r>
            <a:rPr lang="en-US" b="1"/>
            <a:t>Odcień, Saturacja (nasycenie), Jasność</a:t>
          </a:r>
          <a:endParaRPr lang="en-US"/>
        </a:p>
      </dgm:t>
    </dgm:pt>
    <dgm:pt modelId="{4F59A6AF-C3D1-4675-A41C-27B4BB057DDF}" type="parTrans" cxnId="{3551C98A-865E-46BD-9B4D-C87C8A87B161}">
      <dgm:prSet/>
      <dgm:spPr/>
      <dgm:t>
        <a:bodyPr/>
        <a:lstStyle/>
        <a:p>
          <a:endParaRPr lang="en-US"/>
        </a:p>
      </dgm:t>
    </dgm:pt>
    <dgm:pt modelId="{4EF35B92-CD3C-4A01-8597-93B31595AC58}" type="sibTrans" cxnId="{3551C98A-865E-46BD-9B4D-C87C8A87B161}">
      <dgm:prSet/>
      <dgm:spPr/>
      <dgm:t>
        <a:bodyPr/>
        <a:lstStyle/>
        <a:p>
          <a:endParaRPr lang="en-US"/>
        </a:p>
      </dgm:t>
    </dgm:pt>
    <dgm:pt modelId="{57D54A96-BA72-4E15-9015-43D35635DD0D}">
      <dgm:prSet/>
      <dgm:spPr/>
      <dgm:t>
        <a:bodyPr/>
        <a:lstStyle/>
        <a:p>
          <a:r>
            <a:rPr lang="en-US"/>
            <a:t>Używana często przez artystów</a:t>
          </a:r>
        </a:p>
      </dgm:t>
    </dgm:pt>
    <dgm:pt modelId="{C744AE0E-D7DC-4C1E-A5C6-98923AD99EC6}" type="parTrans" cxnId="{674C29D4-6561-4E52-9739-1569F30455F1}">
      <dgm:prSet/>
      <dgm:spPr/>
      <dgm:t>
        <a:bodyPr/>
        <a:lstStyle/>
        <a:p>
          <a:endParaRPr lang="en-US"/>
        </a:p>
      </dgm:t>
    </dgm:pt>
    <dgm:pt modelId="{E1652315-7986-4DB2-B74D-FD4FB747A366}" type="sibTrans" cxnId="{674C29D4-6561-4E52-9739-1569F30455F1}">
      <dgm:prSet/>
      <dgm:spPr/>
      <dgm:t>
        <a:bodyPr/>
        <a:lstStyle/>
        <a:p>
          <a:endParaRPr lang="en-US"/>
        </a:p>
      </dgm:t>
    </dgm:pt>
    <dgm:pt modelId="{4955CA1A-1437-4325-B98D-307BDA02E8D6}">
      <dgm:prSet/>
      <dgm:spPr/>
      <dgm:t>
        <a:bodyPr/>
        <a:lstStyle/>
        <a:p>
          <a:r>
            <a:rPr lang="en-US"/>
            <a:t>Określa bardziej naturalny sposób myślenia o kolorach</a:t>
          </a:r>
        </a:p>
      </dgm:t>
    </dgm:pt>
    <dgm:pt modelId="{4A7B39F2-A367-4627-8AC8-A0327EC41E6A}" type="parTrans" cxnId="{43DDC6F2-A824-42B5-A117-84F3B368776B}">
      <dgm:prSet/>
      <dgm:spPr/>
      <dgm:t>
        <a:bodyPr/>
        <a:lstStyle/>
        <a:p>
          <a:endParaRPr lang="en-US"/>
        </a:p>
      </dgm:t>
    </dgm:pt>
    <dgm:pt modelId="{0C5770FA-43ED-4C77-979B-D826BA0E2AAC}" type="sibTrans" cxnId="{43DDC6F2-A824-42B5-A117-84F3B368776B}">
      <dgm:prSet/>
      <dgm:spPr/>
      <dgm:t>
        <a:bodyPr/>
        <a:lstStyle/>
        <a:p>
          <a:endParaRPr lang="en-US"/>
        </a:p>
      </dgm:t>
    </dgm:pt>
    <dgm:pt modelId="{9D628AEF-A574-447D-8A95-36734CCAC95A}" type="pres">
      <dgm:prSet presAssocID="{24B3F143-ED11-4E32-B871-70C20A408AAA}" presName="vert0" presStyleCnt="0">
        <dgm:presLayoutVars>
          <dgm:dir/>
          <dgm:animOne val="branch"/>
          <dgm:animLvl val="lvl"/>
        </dgm:presLayoutVars>
      </dgm:prSet>
      <dgm:spPr/>
    </dgm:pt>
    <dgm:pt modelId="{F9BBC408-202C-4213-A56E-1820B3DF17B5}" type="pres">
      <dgm:prSet presAssocID="{A4912B47-62E0-4F44-AC6D-2618C0C1C5BB}" presName="thickLine" presStyleLbl="alignNode1" presStyleIdx="0" presStyleCnt="4"/>
      <dgm:spPr/>
    </dgm:pt>
    <dgm:pt modelId="{7E17FC05-4E01-4E60-B2EF-C75D6C612026}" type="pres">
      <dgm:prSet presAssocID="{A4912B47-62E0-4F44-AC6D-2618C0C1C5BB}" presName="horz1" presStyleCnt="0"/>
      <dgm:spPr/>
    </dgm:pt>
    <dgm:pt modelId="{AAB27CA2-7250-480F-8193-960F8BB9C66E}" type="pres">
      <dgm:prSet presAssocID="{A4912B47-62E0-4F44-AC6D-2618C0C1C5BB}" presName="tx1" presStyleLbl="revTx" presStyleIdx="0" presStyleCnt="4"/>
      <dgm:spPr/>
    </dgm:pt>
    <dgm:pt modelId="{07434BA9-2EDE-4F2B-A6EF-F9AFF723FA43}" type="pres">
      <dgm:prSet presAssocID="{A4912B47-62E0-4F44-AC6D-2618C0C1C5BB}" presName="vert1" presStyleCnt="0"/>
      <dgm:spPr/>
    </dgm:pt>
    <dgm:pt modelId="{E36C8B34-AF3B-4C18-99E7-A998536E3631}" type="pres">
      <dgm:prSet presAssocID="{DE4B2C7D-4A16-42BB-8D33-D03C710C7BD8}" presName="thickLine" presStyleLbl="alignNode1" presStyleIdx="1" presStyleCnt="4"/>
      <dgm:spPr/>
    </dgm:pt>
    <dgm:pt modelId="{1D811757-4950-47C0-B123-E35F5337EBD6}" type="pres">
      <dgm:prSet presAssocID="{DE4B2C7D-4A16-42BB-8D33-D03C710C7BD8}" presName="horz1" presStyleCnt="0"/>
      <dgm:spPr/>
    </dgm:pt>
    <dgm:pt modelId="{0E93EDFF-1650-41C4-8928-62111364698A}" type="pres">
      <dgm:prSet presAssocID="{DE4B2C7D-4A16-42BB-8D33-D03C710C7BD8}" presName="tx1" presStyleLbl="revTx" presStyleIdx="1" presStyleCnt="4"/>
      <dgm:spPr/>
    </dgm:pt>
    <dgm:pt modelId="{3553A83D-06E1-4038-B198-72F71A78D1D0}" type="pres">
      <dgm:prSet presAssocID="{DE4B2C7D-4A16-42BB-8D33-D03C710C7BD8}" presName="vert1" presStyleCnt="0"/>
      <dgm:spPr/>
    </dgm:pt>
    <dgm:pt modelId="{08A16864-38AB-4D75-90CD-52E090E7C8B7}" type="pres">
      <dgm:prSet presAssocID="{57D54A96-BA72-4E15-9015-43D35635DD0D}" presName="thickLine" presStyleLbl="alignNode1" presStyleIdx="2" presStyleCnt="4"/>
      <dgm:spPr/>
    </dgm:pt>
    <dgm:pt modelId="{3C5761A6-1BEB-4237-8FCA-8E1289875E2B}" type="pres">
      <dgm:prSet presAssocID="{57D54A96-BA72-4E15-9015-43D35635DD0D}" presName="horz1" presStyleCnt="0"/>
      <dgm:spPr/>
    </dgm:pt>
    <dgm:pt modelId="{08F9B4A1-1A70-48E4-BC77-622C969DCE37}" type="pres">
      <dgm:prSet presAssocID="{57D54A96-BA72-4E15-9015-43D35635DD0D}" presName="tx1" presStyleLbl="revTx" presStyleIdx="2" presStyleCnt="4"/>
      <dgm:spPr/>
    </dgm:pt>
    <dgm:pt modelId="{E4EF9D43-5767-4035-B3CB-F1689FEF16DB}" type="pres">
      <dgm:prSet presAssocID="{57D54A96-BA72-4E15-9015-43D35635DD0D}" presName="vert1" presStyleCnt="0"/>
      <dgm:spPr/>
    </dgm:pt>
    <dgm:pt modelId="{650FD9F2-8021-4F58-ABB5-A17F4C623163}" type="pres">
      <dgm:prSet presAssocID="{4955CA1A-1437-4325-B98D-307BDA02E8D6}" presName="thickLine" presStyleLbl="alignNode1" presStyleIdx="3" presStyleCnt="4"/>
      <dgm:spPr/>
    </dgm:pt>
    <dgm:pt modelId="{F78C65EA-7248-4EE5-B2A0-8FAA598A939E}" type="pres">
      <dgm:prSet presAssocID="{4955CA1A-1437-4325-B98D-307BDA02E8D6}" presName="horz1" presStyleCnt="0"/>
      <dgm:spPr/>
    </dgm:pt>
    <dgm:pt modelId="{57D46150-F3C9-40F7-AAE3-02A921DD72EC}" type="pres">
      <dgm:prSet presAssocID="{4955CA1A-1437-4325-B98D-307BDA02E8D6}" presName="tx1" presStyleLbl="revTx" presStyleIdx="3" presStyleCnt="4"/>
      <dgm:spPr/>
    </dgm:pt>
    <dgm:pt modelId="{DF526D47-AB2B-4DDE-89B1-E9E292A0A82C}" type="pres">
      <dgm:prSet presAssocID="{4955CA1A-1437-4325-B98D-307BDA02E8D6}" presName="vert1" presStyleCnt="0"/>
      <dgm:spPr/>
    </dgm:pt>
  </dgm:ptLst>
  <dgm:cxnLst>
    <dgm:cxn modelId="{F6869A0F-D5D9-4F02-955D-A6E5DA9A173C}" srcId="{24B3F143-ED11-4E32-B871-70C20A408AAA}" destId="{A4912B47-62E0-4F44-AC6D-2618C0C1C5BB}" srcOrd="0" destOrd="0" parTransId="{5D28DD27-7B2A-45C7-9C74-ECE74CE74F94}" sibTransId="{D53A4D0E-EFA4-4056-9DD4-AF2153BB8ED5}"/>
    <dgm:cxn modelId="{2EC46A2B-E711-4A82-B6B1-7065D0043047}" type="presOf" srcId="{4955CA1A-1437-4325-B98D-307BDA02E8D6}" destId="{57D46150-F3C9-40F7-AAE3-02A921DD72EC}" srcOrd="0" destOrd="0" presId="urn:microsoft.com/office/officeart/2008/layout/LinedList"/>
    <dgm:cxn modelId="{49EEB56D-0592-496B-AA08-19D5B6A07C29}" type="presOf" srcId="{24B3F143-ED11-4E32-B871-70C20A408AAA}" destId="{9D628AEF-A574-447D-8A95-36734CCAC95A}" srcOrd="0" destOrd="0" presId="urn:microsoft.com/office/officeart/2008/layout/LinedList"/>
    <dgm:cxn modelId="{3551C98A-865E-46BD-9B4D-C87C8A87B161}" srcId="{24B3F143-ED11-4E32-B871-70C20A408AAA}" destId="{DE4B2C7D-4A16-42BB-8D33-D03C710C7BD8}" srcOrd="1" destOrd="0" parTransId="{4F59A6AF-C3D1-4675-A41C-27B4BB057DDF}" sibTransId="{4EF35B92-CD3C-4A01-8597-93B31595AC58}"/>
    <dgm:cxn modelId="{F6719B8D-9478-4042-AAED-4A7EB14FB31E}" type="presOf" srcId="{DE4B2C7D-4A16-42BB-8D33-D03C710C7BD8}" destId="{0E93EDFF-1650-41C4-8928-62111364698A}" srcOrd="0" destOrd="0" presId="urn:microsoft.com/office/officeart/2008/layout/LinedList"/>
    <dgm:cxn modelId="{A0EA7792-DE38-4227-A276-E20861F3219F}" type="presOf" srcId="{A4912B47-62E0-4F44-AC6D-2618C0C1C5BB}" destId="{AAB27CA2-7250-480F-8193-960F8BB9C66E}" srcOrd="0" destOrd="0" presId="urn:microsoft.com/office/officeart/2008/layout/LinedList"/>
    <dgm:cxn modelId="{674C29D4-6561-4E52-9739-1569F30455F1}" srcId="{24B3F143-ED11-4E32-B871-70C20A408AAA}" destId="{57D54A96-BA72-4E15-9015-43D35635DD0D}" srcOrd="2" destOrd="0" parTransId="{C744AE0E-D7DC-4C1E-A5C6-98923AD99EC6}" sibTransId="{E1652315-7986-4DB2-B74D-FD4FB747A366}"/>
    <dgm:cxn modelId="{34C636E2-70C3-4259-942C-94A41632B111}" type="presOf" srcId="{57D54A96-BA72-4E15-9015-43D35635DD0D}" destId="{08F9B4A1-1A70-48E4-BC77-622C969DCE37}" srcOrd="0" destOrd="0" presId="urn:microsoft.com/office/officeart/2008/layout/LinedList"/>
    <dgm:cxn modelId="{43DDC6F2-A824-42B5-A117-84F3B368776B}" srcId="{24B3F143-ED11-4E32-B871-70C20A408AAA}" destId="{4955CA1A-1437-4325-B98D-307BDA02E8D6}" srcOrd="3" destOrd="0" parTransId="{4A7B39F2-A367-4627-8AC8-A0327EC41E6A}" sibTransId="{0C5770FA-43ED-4C77-979B-D826BA0E2AAC}"/>
    <dgm:cxn modelId="{BA91AAB3-F369-4718-A1E5-0D2DC3E969E6}" type="presParOf" srcId="{9D628AEF-A574-447D-8A95-36734CCAC95A}" destId="{F9BBC408-202C-4213-A56E-1820B3DF17B5}" srcOrd="0" destOrd="0" presId="urn:microsoft.com/office/officeart/2008/layout/LinedList"/>
    <dgm:cxn modelId="{DE04AB38-BC78-4E95-B046-58E6C4F8384C}" type="presParOf" srcId="{9D628AEF-A574-447D-8A95-36734CCAC95A}" destId="{7E17FC05-4E01-4E60-B2EF-C75D6C612026}" srcOrd="1" destOrd="0" presId="urn:microsoft.com/office/officeart/2008/layout/LinedList"/>
    <dgm:cxn modelId="{4B3155B5-6347-4717-A3BA-3221E0CD1D9D}" type="presParOf" srcId="{7E17FC05-4E01-4E60-B2EF-C75D6C612026}" destId="{AAB27CA2-7250-480F-8193-960F8BB9C66E}" srcOrd="0" destOrd="0" presId="urn:microsoft.com/office/officeart/2008/layout/LinedList"/>
    <dgm:cxn modelId="{EE378689-2692-4857-881A-5855B0EB75D8}" type="presParOf" srcId="{7E17FC05-4E01-4E60-B2EF-C75D6C612026}" destId="{07434BA9-2EDE-4F2B-A6EF-F9AFF723FA43}" srcOrd="1" destOrd="0" presId="urn:microsoft.com/office/officeart/2008/layout/LinedList"/>
    <dgm:cxn modelId="{70E00384-C8E9-475F-B5A0-371773EA9289}" type="presParOf" srcId="{9D628AEF-A574-447D-8A95-36734CCAC95A}" destId="{E36C8B34-AF3B-4C18-99E7-A998536E3631}" srcOrd="2" destOrd="0" presId="urn:microsoft.com/office/officeart/2008/layout/LinedList"/>
    <dgm:cxn modelId="{0EE61163-9A46-4D50-B35D-8F04BD934E7F}" type="presParOf" srcId="{9D628AEF-A574-447D-8A95-36734CCAC95A}" destId="{1D811757-4950-47C0-B123-E35F5337EBD6}" srcOrd="3" destOrd="0" presId="urn:microsoft.com/office/officeart/2008/layout/LinedList"/>
    <dgm:cxn modelId="{AF05D202-3040-433B-A4C7-46CB7B49EECA}" type="presParOf" srcId="{1D811757-4950-47C0-B123-E35F5337EBD6}" destId="{0E93EDFF-1650-41C4-8928-62111364698A}" srcOrd="0" destOrd="0" presId="urn:microsoft.com/office/officeart/2008/layout/LinedList"/>
    <dgm:cxn modelId="{680A215B-AD78-400E-BDC7-2EFA6471CCB2}" type="presParOf" srcId="{1D811757-4950-47C0-B123-E35F5337EBD6}" destId="{3553A83D-06E1-4038-B198-72F71A78D1D0}" srcOrd="1" destOrd="0" presId="urn:microsoft.com/office/officeart/2008/layout/LinedList"/>
    <dgm:cxn modelId="{0335B355-5BDC-46EA-9B7B-18A27C98EE54}" type="presParOf" srcId="{9D628AEF-A574-447D-8A95-36734CCAC95A}" destId="{08A16864-38AB-4D75-90CD-52E090E7C8B7}" srcOrd="4" destOrd="0" presId="urn:microsoft.com/office/officeart/2008/layout/LinedList"/>
    <dgm:cxn modelId="{B9BD7B32-818C-406B-AA81-C0DFA029E3B9}" type="presParOf" srcId="{9D628AEF-A574-447D-8A95-36734CCAC95A}" destId="{3C5761A6-1BEB-4237-8FCA-8E1289875E2B}" srcOrd="5" destOrd="0" presId="urn:microsoft.com/office/officeart/2008/layout/LinedList"/>
    <dgm:cxn modelId="{3E89CE1D-C05F-406F-8B23-C0504B0F1235}" type="presParOf" srcId="{3C5761A6-1BEB-4237-8FCA-8E1289875E2B}" destId="{08F9B4A1-1A70-48E4-BC77-622C969DCE37}" srcOrd="0" destOrd="0" presId="urn:microsoft.com/office/officeart/2008/layout/LinedList"/>
    <dgm:cxn modelId="{F8E8158D-380F-40F1-8B7E-B7C127B51B65}" type="presParOf" srcId="{3C5761A6-1BEB-4237-8FCA-8E1289875E2B}" destId="{E4EF9D43-5767-4035-B3CB-F1689FEF16DB}" srcOrd="1" destOrd="0" presId="urn:microsoft.com/office/officeart/2008/layout/LinedList"/>
    <dgm:cxn modelId="{741CE4E7-3731-405B-9DB4-9C37AB79465E}" type="presParOf" srcId="{9D628AEF-A574-447D-8A95-36734CCAC95A}" destId="{650FD9F2-8021-4F58-ABB5-A17F4C623163}" srcOrd="6" destOrd="0" presId="urn:microsoft.com/office/officeart/2008/layout/LinedList"/>
    <dgm:cxn modelId="{237C9484-D8E9-4FF7-8142-DC0A7221F9B3}" type="presParOf" srcId="{9D628AEF-A574-447D-8A95-36734CCAC95A}" destId="{F78C65EA-7248-4EE5-B2A0-8FAA598A939E}" srcOrd="7" destOrd="0" presId="urn:microsoft.com/office/officeart/2008/layout/LinedList"/>
    <dgm:cxn modelId="{77EF2B24-E06B-44AA-BFC6-016F406EA239}" type="presParOf" srcId="{F78C65EA-7248-4EE5-B2A0-8FAA598A939E}" destId="{57D46150-F3C9-40F7-AAE3-02A921DD72EC}" srcOrd="0" destOrd="0" presId="urn:microsoft.com/office/officeart/2008/layout/LinedList"/>
    <dgm:cxn modelId="{9A465CA4-D6F7-434E-AF72-EF3A42D7F1C1}" type="presParOf" srcId="{F78C65EA-7248-4EE5-B2A0-8FAA598A939E}" destId="{DF526D47-AB2B-4DDE-89B1-E9E292A0A82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4B3F143-ED11-4E32-B871-70C20A408AA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912B47-62E0-4F44-AC6D-2618C0C1C5BB}">
      <dgm:prSet/>
      <dgm:spPr/>
      <dgm:t>
        <a:bodyPr/>
        <a:lstStyle/>
        <a:p>
          <a:r>
            <a:rPr lang="en-US" b="1" dirty="0">
              <a:solidFill>
                <a:srgbClr val="000000"/>
              </a:solidFill>
            </a:rPr>
            <a:t>Hue, Saturation, Lightness/Luminance (Intensity)</a:t>
          </a:r>
          <a:endParaRPr lang="en-US" dirty="0"/>
        </a:p>
      </dgm:t>
    </dgm:pt>
    <dgm:pt modelId="{5D28DD27-7B2A-45C7-9C74-ECE74CE74F94}" type="parTrans" cxnId="{F6869A0F-D5D9-4F02-955D-A6E5DA9A173C}">
      <dgm:prSet/>
      <dgm:spPr/>
      <dgm:t>
        <a:bodyPr/>
        <a:lstStyle/>
        <a:p>
          <a:endParaRPr lang="en-US"/>
        </a:p>
      </dgm:t>
    </dgm:pt>
    <dgm:pt modelId="{D53A4D0E-EFA4-4056-9DD4-AF2153BB8ED5}" type="sibTrans" cxnId="{F6869A0F-D5D9-4F02-955D-A6E5DA9A173C}">
      <dgm:prSet/>
      <dgm:spPr/>
      <dgm:t>
        <a:bodyPr/>
        <a:lstStyle/>
        <a:p>
          <a:endParaRPr lang="en-US"/>
        </a:p>
      </dgm:t>
    </dgm:pt>
    <dgm:pt modelId="{DE4B2C7D-4A16-42BB-8D33-D03C710C7BD8}">
      <dgm:prSet/>
      <dgm:spPr/>
      <dgm:t>
        <a:bodyPr/>
        <a:lstStyle/>
        <a:p>
          <a:r>
            <a:rPr lang="en-US" dirty="0" err="1">
              <a:solidFill>
                <a:srgbClr val="000000"/>
              </a:solidFill>
            </a:rPr>
            <a:t>Podobna</a:t>
          </a:r>
          <a:r>
            <a:rPr lang="en-US" dirty="0">
              <a:solidFill>
                <a:srgbClr val="000000"/>
              </a:solidFill>
            </a:rPr>
            <a:t> do HSV</a:t>
          </a:r>
          <a:endParaRPr lang="en-US" dirty="0"/>
        </a:p>
      </dgm:t>
    </dgm:pt>
    <dgm:pt modelId="{4F59A6AF-C3D1-4675-A41C-27B4BB057DDF}" type="parTrans" cxnId="{3551C98A-865E-46BD-9B4D-C87C8A87B161}">
      <dgm:prSet/>
      <dgm:spPr/>
      <dgm:t>
        <a:bodyPr/>
        <a:lstStyle/>
        <a:p>
          <a:endParaRPr lang="en-US"/>
        </a:p>
      </dgm:t>
    </dgm:pt>
    <dgm:pt modelId="{4EF35B92-CD3C-4A01-8597-93B31595AC58}" type="sibTrans" cxnId="{3551C98A-865E-46BD-9B4D-C87C8A87B161}">
      <dgm:prSet/>
      <dgm:spPr/>
      <dgm:t>
        <a:bodyPr/>
        <a:lstStyle/>
        <a:p>
          <a:endParaRPr lang="en-US"/>
        </a:p>
      </dgm:t>
    </dgm:pt>
    <dgm:pt modelId="{9D628AEF-A574-447D-8A95-36734CCAC95A}" type="pres">
      <dgm:prSet presAssocID="{24B3F143-ED11-4E32-B871-70C20A408AAA}" presName="vert0" presStyleCnt="0">
        <dgm:presLayoutVars>
          <dgm:dir/>
          <dgm:animOne val="branch"/>
          <dgm:animLvl val="lvl"/>
        </dgm:presLayoutVars>
      </dgm:prSet>
      <dgm:spPr/>
    </dgm:pt>
    <dgm:pt modelId="{F9BBC408-202C-4213-A56E-1820B3DF17B5}" type="pres">
      <dgm:prSet presAssocID="{A4912B47-62E0-4F44-AC6D-2618C0C1C5BB}" presName="thickLine" presStyleLbl="alignNode1" presStyleIdx="0" presStyleCnt="2"/>
      <dgm:spPr/>
    </dgm:pt>
    <dgm:pt modelId="{7E17FC05-4E01-4E60-B2EF-C75D6C612026}" type="pres">
      <dgm:prSet presAssocID="{A4912B47-62E0-4F44-AC6D-2618C0C1C5BB}" presName="horz1" presStyleCnt="0"/>
      <dgm:spPr/>
    </dgm:pt>
    <dgm:pt modelId="{AAB27CA2-7250-480F-8193-960F8BB9C66E}" type="pres">
      <dgm:prSet presAssocID="{A4912B47-62E0-4F44-AC6D-2618C0C1C5BB}" presName="tx1" presStyleLbl="revTx" presStyleIdx="0" presStyleCnt="2"/>
      <dgm:spPr/>
    </dgm:pt>
    <dgm:pt modelId="{07434BA9-2EDE-4F2B-A6EF-F9AFF723FA43}" type="pres">
      <dgm:prSet presAssocID="{A4912B47-62E0-4F44-AC6D-2618C0C1C5BB}" presName="vert1" presStyleCnt="0"/>
      <dgm:spPr/>
    </dgm:pt>
    <dgm:pt modelId="{E36C8B34-AF3B-4C18-99E7-A998536E3631}" type="pres">
      <dgm:prSet presAssocID="{DE4B2C7D-4A16-42BB-8D33-D03C710C7BD8}" presName="thickLine" presStyleLbl="alignNode1" presStyleIdx="1" presStyleCnt="2"/>
      <dgm:spPr/>
    </dgm:pt>
    <dgm:pt modelId="{1D811757-4950-47C0-B123-E35F5337EBD6}" type="pres">
      <dgm:prSet presAssocID="{DE4B2C7D-4A16-42BB-8D33-D03C710C7BD8}" presName="horz1" presStyleCnt="0"/>
      <dgm:spPr/>
    </dgm:pt>
    <dgm:pt modelId="{0E93EDFF-1650-41C4-8928-62111364698A}" type="pres">
      <dgm:prSet presAssocID="{DE4B2C7D-4A16-42BB-8D33-D03C710C7BD8}" presName="tx1" presStyleLbl="revTx" presStyleIdx="1" presStyleCnt="2"/>
      <dgm:spPr/>
    </dgm:pt>
    <dgm:pt modelId="{3553A83D-06E1-4038-B198-72F71A78D1D0}" type="pres">
      <dgm:prSet presAssocID="{DE4B2C7D-4A16-42BB-8D33-D03C710C7BD8}" presName="vert1" presStyleCnt="0"/>
      <dgm:spPr/>
    </dgm:pt>
  </dgm:ptLst>
  <dgm:cxnLst>
    <dgm:cxn modelId="{F6869A0F-D5D9-4F02-955D-A6E5DA9A173C}" srcId="{24B3F143-ED11-4E32-B871-70C20A408AAA}" destId="{A4912B47-62E0-4F44-AC6D-2618C0C1C5BB}" srcOrd="0" destOrd="0" parTransId="{5D28DD27-7B2A-45C7-9C74-ECE74CE74F94}" sibTransId="{D53A4D0E-EFA4-4056-9DD4-AF2153BB8ED5}"/>
    <dgm:cxn modelId="{49EEB56D-0592-496B-AA08-19D5B6A07C29}" type="presOf" srcId="{24B3F143-ED11-4E32-B871-70C20A408AAA}" destId="{9D628AEF-A574-447D-8A95-36734CCAC95A}" srcOrd="0" destOrd="0" presId="urn:microsoft.com/office/officeart/2008/layout/LinedList"/>
    <dgm:cxn modelId="{3551C98A-865E-46BD-9B4D-C87C8A87B161}" srcId="{24B3F143-ED11-4E32-B871-70C20A408AAA}" destId="{DE4B2C7D-4A16-42BB-8D33-D03C710C7BD8}" srcOrd="1" destOrd="0" parTransId="{4F59A6AF-C3D1-4675-A41C-27B4BB057DDF}" sibTransId="{4EF35B92-CD3C-4A01-8597-93B31595AC58}"/>
    <dgm:cxn modelId="{F6719B8D-9478-4042-AAED-4A7EB14FB31E}" type="presOf" srcId="{DE4B2C7D-4A16-42BB-8D33-D03C710C7BD8}" destId="{0E93EDFF-1650-41C4-8928-62111364698A}" srcOrd="0" destOrd="0" presId="urn:microsoft.com/office/officeart/2008/layout/LinedList"/>
    <dgm:cxn modelId="{A0EA7792-DE38-4227-A276-E20861F3219F}" type="presOf" srcId="{A4912B47-62E0-4F44-AC6D-2618C0C1C5BB}" destId="{AAB27CA2-7250-480F-8193-960F8BB9C66E}" srcOrd="0" destOrd="0" presId="urn:microsoft.com/office/officeart/2008/layout/LinedList"/>
    <dgm:cxn modelId="{BA91AAB3-F369-4718-A1E5-0D2DC3E969E6}" type="presParOf" srcId="{9D628AEF-A574-447D-8A95-36734CCAC95A}" destId="{F9BBC408-202C-4213-A56E-1820B3DF17B5}" srcOrd="0" destOrd="0" presId="urn:microsoft.com/office/officeart/2008/layout/LinedList"/>
    <dgm:cxn modelId="{DE04AB38-BC78-4E95-B046-58E6C4F8384C}" type="presParOf" srcId="{9D628AEF-A574-447D-8A95-36734CCAC95A}" destId="{7E17FC05-4E01-4E60-B2EF-C75D6C612026}" srcOrd="1" destOrd="0" presId="urn:microsoft.com/office/officeart/2008/layout/LinedList"/>
    <dgm:cxn modelId="{4B3155B5-6347-4717-A3BA-3221E0CD1D9D}" type="presParOf" srcId="{7E17FC05-4E01-4E60-B2EF-C75D6C612026}" destId="{AAB27CA2-7250-480F-8193-960F8BB9C66E}" srcOrd="0" destOrd="0" presId="urn:microsoft.com/office/officeart/2008/layout/LinedList"/>
    <dgm:cxn modelId="{EE378689-2692-4857-881A-5855B0EB75D8}" type="presParOf" srcId="{7E17FC05-4E01-4E60-B2EF-C75D6C612026}" destId="{07434BA9-2EDE-4F2B-A6EF-F9AFF723FA43}" srcOrd="1" destOrd="0" presId="urn:microsoft.com/office/officeart/2008/layout/LinedList"/>
    <dgm:cxn modelId="{70E00384-C8E9-475F-B5A0-371773EA9289}" type="presParOf" srcId="{9D628AEF-A574-447D-8A95-36734CCAC95A}" destId="{E36C8B34-AF3B-4C18-99E7-A998536E3631}" srcOrd="2" destOrd="0" presId="urn:microsoft.com/office/officeart/2008/layout/LinedList"/>
    <dgm:cxn modelId="{0EE61163-9A46-4D50-B35D-8F04BD934E7F}" type="presParOf" srcId="{9D628AEF-A574-447D-8A95-36734CCAC95A}" destId="{1D811757-4950-47C0-B123-E35F5337EBD6}" srcOrd="3" destOrd="0" presId="urn:microsoft.com/office/officeart/2008/layout/LinedList"/>
    <dgm:cxn modelId="{AF05D202-3040-433B-A4C7-46CB7B49EECA}" type="presParOf" srcId="{1D811757-4950-47C0-B123-E35F5337EBD6}" destId="{0E93EDFF-1650-41C4-8928-62111364698A}" srcOrd="0" destOrd="0" presId="urn:microsoft.com/office/officeart/2008/layout/LinedList"/>
    <dgm:cxn modelId="{680A215B-AD78-400E-BDC7-2EFA6471CCB2}" type="presParOf" srcId="{1D811757-4950-47C0-B123-E35F5337EBD6}" destId="{3553A83D-06E1-4038-B198-72F71A78D1D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FF2273-865B-4FA2-9BCA-22DD49E70750}">
      <dsp:nvSpPr>
        <dsp:cNvPr id="0" name=""/>
        <dsp:cNvSpPr/>
      </dsp:nvSpPr>
      <dsp:spPr>
        <a:xfrm>
          <a:off x="0" y="631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638785-8A30-4F4B-A6E6-DED9F7F89760}">
      <dsp:nvSpPr>
        <dsp:cNvPr id="0" name=""/>
        <dsp:cNvSpPr/>
      </dsp:nvSpPr>
      <dsp:spPr>
        <a:xfrm>
          <a:off x="0" y="631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Addytywna</a:t>
          </a:r>
          <a:r>
            <a:rPr lang="en-US" sz="2600" kern="1200"/>
            <a:t> przestrzeń kolorów</a:t>
          </a:r>
        </a:p>
      </dsp:txBody>
      <dsp:txXfrm>
        <a:off x="0" y="631"/>
        <a:ext cx="5309416" cy="1034922"/>
      </dsp:txXfrm>
    </dsp:sp>
    <dsp:sp modelId="{C7F0A61F-7BDF-420D-A86F-E148BB9A1AC6}">
      <dsp:nvSpPr>
        <dsp:cNvPr id="0" name=""/>
        <dsp:cNvSpPr/>
      </dsp:nvSpPr>
      <dsp:spPr>
        <a:xfrm>
          <a:off x="0" y="1035554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DD3289-D29A-4302-84A4-001A39BECC83}">
      <dsp:nvSpPr>
        <dsp:cNvPr id="0" name=""/>
        <dsp:cNvSpPr/>
      </dsp:nvSpPr>
      <dsp:spPr>
        <a:xfrm>
          <a:off x="0" y="1035554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Określa, ile światła potrzeba do uzyskania danego koloru</a:t>
          </a:r>
        </a:p>
      </dsp:txBody>
      <dsp:txXfrm>
        <a:off x="0" y="1035554"/>
        <a:ext cx="5309416" cy="1034922"/>
      </dsp:txXfrm>
    </dsp:sp>
    <dsp:sp modelId="{85E7C7CA-10D9-490B-8889-4D8327096088}">
      <dsp:nvSpPr>
        <dsp:cNvPr id="0" name=""/>
        <dsp:cNvSpPr/>
      </dsp:nvSpPr>
      <dsp:spPr>
        <a:xfrm>
          <a:off x="0" y="2070477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3C0D55-DF42-4F37-B879-CD0B33ADD48F}">
      <dsp:nvSpPr>
        <dsp:cNvPr id="0" name=""/>
        <dsp:cNvSpPr/>
      </dsp:nvSpPr>
      <dsp:spPr>
        <a:xfrm>
          <a:off x="0" y="2070477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Zawiera osobne wartości dla kolorów: </a:t>
          </a:r>
          <a:r>
            <a:rPr lang="en-US" sz="2600" b="1" kern="1200"/>
            <a:t>czerwony</a:t>
          </a:r>
          <a:r>
            <a:rPr lang="en-US" sz="2600" kern="1200"/>
            <a:t>, </a:t>
          </a:r>
          <a:r>
            <a:rPr lang="en-US" sz="2600" b="1" kern="1200"/>
            <a:t>zielony</a:t>
          </a:r>
          <a:r>
            <a:rPr lang="en-US" sz="2600" kern="1200"/>
            <a:t> I </a:t>
          </a:r>
          <a:r>
            <a:rPr lang="en-US" sz="2600" b="1" kern="1200"/>
            <a:t>niebieski</a:t>
          </a:r>
          <a:endParaRPr lang="en-US" sz="2600" kern="1200"/>
        </a:p>
      </dsp:txBody>
      <dsp:txXfrm>
        <a:off x="0" y="2070477"/>
        <a:ext cx="5309416" cy="1034922"/>
      </dsp:txXfrm>
    </dsp:sp>
    <dsp:sp modelId="{4059547A-DE0B-4E3B-96ED-977A61D6DE83}">
      <dsp:nvSpPr>
        <dsp:cNvPr id="0" name=""/>
        <dsp:cNvSpPr/>
      </dsp:nvSpPr>
      <dsp:spPr>
        <a:xfrm>
          <a:off x="0" y="3105400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141561-F5C7-444E-8D62-7E25C8C9B626}">
      <dsp:nvSpPr>
        <dsp:cNvPr id="0" name=""/>
        <dsp:cNvSpPr/>
      </dsp:nvSpPr>
      <dsp:spPr>
        <a:xfrm>
          <a:off x="0" y="3105400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RGBA</a:t>
          </a:r>
          <a:r>
            <a:rPr lang="en-US" sz="2600" kern="1200"/>
            <a:t> zawiera dodatkowo informację o </a:t>
          </a:r>
          <a:r>
            <a:rPr lang="en-US" sz="2600" b="1" kern="1200"/>
            <a:t>przezroczystości</a:t>
          </a:r>
          <a:endParaRPr lang="en-US" sz="2600" kern="1200"/>
        </a:p>
      </dsp:txBody>
      <dsp:txXfrm>
        <a:off x="0" y="3105400"/>
        <a:ext cx="5309416" cy="1034922"/>
      </dsp:txXfrm>
    </dsp:sp>
    <dsp:sp modelId="{5311F1B9-2F1F-447F-8A93-BDE88B8F4844}">
      <dsp:nvSpPr>
        <dsp:cNvPr id="0" name=""/>
        <dsp:cNvSpPr/>
      </dsp:nvSpPr>
      <dsp:spPr>
        <a:xfrm>
          <a:off x="0" y="4140323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9EDD2A-3D26-4C58-919D-42BDF00E74DE}">
      <dsp:nvSpPr>
        <dsp:cNvPr id="0" name=""/>
        <dsp:cNvSpPr/>
      </dsp:nvSpPr>
      <dsp:spPr>
        <a:xfrm>
          <a:off x="0" y="4140323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Wykorzystywana w wyświetlaczach</a:t>
          </a:r>
          <a:endParaRPr lang="en-US" sz="2600" kern="1200"/>
        </a:p>
      </dsp:txBody>
      <dsp:txXfrm>
        <a:off x="0" y="4140323"/>
        <a:ext cx="5309416" cy="10349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E5AA82-4135-483A-9FD9-E3FC7EB52FDF}">
      <dsp:nvSpPr>
        <dsp:cNvPr id="0" name=""/>
        <dsp:cNvSpPr/>
      </dsp:nvSpPr>
      <dsp:spPr>
        <a:xfrm>
          <a:off x="0" y="631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9ECCAA-A117-4B1B-B21B-0650B68996A3}">
      <dsp:nvSpPr>
        <dsp:cNvPr id="0" name=""/>
        <dsp:cNvSpPr/>
      </dsp:nvSpPr>
      <dsp:spPr>
        <a:xfrm>
          <a:off x="0" y="631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Substraktywna</a:t>
          </a:r>
          <a:r>
            <a:rPr lang="en-US" sz="2300" kern="1200"/>
            <a:t> przestrzeń kolorów</a:t>
          </a:r>
        </a:p>
      </dsp:txBody>
      <dsp:txXfrm>
        <a:off x="0" y="631"/>
        <a:ext cx="5309416" cy="1034922"/>
      </dsp:txXfrm>
    </dsp:sp>
    <dsp:sp modelId="{FA709B0D-85F5-43C9-A8DC-F14487208982}">
      <dsp:nvSpPr>
        <dsp:cNvPr id="0" name=""/>
        <dsp:cNvSpPr/>
      </dsp:nvSpPr>
      <dsp:spPr>
        <a:xfrm>
          <a:off x="0" y="1035554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01DEE5-7D94-4EE1-9243-B86440C1EC75}">
      <dsp:nvSpPr>
        <dsp:cNvPr id="0" name=""/>
        <dsp:cNvSpPr/>
      </dsp:nvSpPr>
      <dsp:spPr>
        <a:xfrm>
          <a:off x="0" y="1035554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Określa ilość tuszu potrzebną do uzyskania danego koloru (ilość światła odbitego)</a:t>
          </a:r>
        </a:p>
      </dsp:txBody>
      <dsp:txXfrm>
        <a:off x="0" y="1035554"/>
        <a:ext cx="5309416" cy="1034922"/>
      </dsp:txXfrm>
    </dsp:sp>
    <dsp:sp modelId="{B89D568C-D95D-45A1-A63D-D2B88355B91E}">
      <dsp:nvSpPr>
        <dsp:cNvPr id="0" name=""/>
        <dsp:cNvSpPr/>
      </dsp:nvSpPr>
      <dsp:spPr>
        <a:xfrm>
          <a:off x="0" y="2070477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882B72-E498-4C43-9410-85C0AE479B5A}">
      <dsp:nvSpPr>
        <dsp:cNvPr id="0" name=""/>
        <dsp:cNvSpPr/>
      </dsp:nvSpPr>
      <dsp:spPr>
        <a:xfrm>
          <a:off x="0" y="2070477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Zaczynamy</a:t>
          </a:r>
          <a:r>
            <a:rPr lang="en-US" sz="2300" kern="1200" dirty="0"/>
            <a:t> od </a:t>
          </a:r>
          <a:r>
            <a:rPr lang="en-US" sz="2300" kern="1200" dirty="0" err="1"/>
            <a:t>białego</a:t>
          </a:r>
          <a:r>
            <a:rPr lang="en-US" sz="2300" kern="1200" dirty="0"/>
            <a:t> </a:t>
          </a:r>
          <a:r>
            <a:rPr lang="en-US" sz="2300" kern="1200" dirty="0" err="1"/>
            <a:t>koloru</a:t>
          </a:r>
          <a:r>
            <a:rPr lang="en-US" sz="2300" kern="1200" dirty="0"/>
            <a:t> (</a:t>
          </a:r>
          <a:r>
            <a:rPr lang="en-US" sz="2300" kern="1200" dirty="0" err="1"/>
            <a:t>kartka</a:t>
          </a:r>
          <a:r>
            <a:rPr lang="en-US" sz="2300" kern="1200" dirty="0"/>
            <a:t>) </a:t>
          </a:r>
          <a:r>
            <a:rPr lang="pl-PL" sz="2300" kern="1200" dirty="0"/>
            <a:t>i</a:t>
          </a:r>
          <a:r>
            <a:rPr lang="en-US" sz="2300" kern="1200" dirty="0"/>
            <a:t> </a:t>
          </a:r>
          <a:r>
            <a:rPr lang="en-US" sz="2300" kern="1200" dirty="0" err="1"/>
            <a:t>odejmujemy</a:t>
          </a:r>
          <a:r>
            <a:rPr lang="en-US" sz="2300" kern="1200" dirty="0"/>
            <a:t> od </a:t>
          </a:r>
          <a:r>
            <a:rPr lang="en-US" sz="2300" kern="1200" dirty="0" err="1"/>
            <a:t>niego</a:t>
          </a:r>
          <a:r>
            <a:rPr lang="en-US" sz="2300" kern="1200" dirty="0"/>
            <a:t> </a:t>
          </a:r>
          <a:r>
            <a:rPr lang="en-US" sz="2300" kern="1200" dirty="0" err="1"/>
            <a:t>barwy</a:t>
          </a:r>
          <a:endParaRPr lang="en-US" sz="2300" kern="1200" dirty="0"/>
        </a:p>
      </dsp:txBody>
      <dsp:txXfrm>
        <a:off x="0" y="2070477"/>
        <a:ext cx="5309416" cy="1034922"/>
      </dsp:txXfrm>
    </dsp:sp>
    <dsp:sp modelId="{9C3BB113-6BA5-4541-A729-393B1645AC4A}">
      <dsp:nvSpPr>
        <dsp:cNvPr id="0" name=""/>
        <dsp:cNvSpPr/>
      </dsp:nvSpPr>
      <dsp:spPr>
        <a:xfrm>
          <a:off x="0" y="3105400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E929EE-C86D-4869-ACEA-BD03DADCC500}">
      <dsp:nvSpPr>
        <dsp:cNvPr id="0" name=""/>
        <dsp:cNvSpPr/>
      </dsp:nvSpPr>
      <dsp:spPr>
        <a:xfrm>
          <a:off x="0" y="3105400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Zawiera osobne wartości dla kolorów</a:t>
          </a:r>
          <a:r>
            <a:rPr lang="en-US" sz="2300" b="1" kern="1200"/>
            <a:t>: cyan, magenta, yellow, black</a:t>
          </a:r>
          <a:endParaRPr lang="en-US" sz="2300" kern="1200"/>
        </a:p>
      </dsp:txBody>
      <dsp:txXfrm>
        <a:off x="0" y="3105400"/>
        <a:ext cx="5309416" cy="1034922"/>
      </dsp:txXfrm>
    </dsp:sp>
    <dsp:sp modelId="{8BB18364-4345-4646-B77E-2D6A4844A877}">
      <dsp:nvSpPr>
        <dsp:cNvPr id="0" name=""/>
        <dsp:cNvSpPr/>
      </dsp:nvSpPr>
      <dsp:spPr>
        <a:xfrm>
          <a:off x="0" y="4140323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B2F7EB-ED4B-422E-956B-F8BFDB699730}">
      <dsp:nvSpPr>
        <dsp:cNvPr id="0" name=""/>
        <dsp:cNvSpPr/>
      </dsp:nvSpPr>
      <dsp:spPr>
        <a:xfrm>
          <a:off x="0" y="4140323"/>
          <a:ext cx="5309416" cy="1034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Wykorzystywana w drukarkach</a:t>
          </a:r>
          <a:endParaRPr lang="en-US" sz="2300" kern="1200"/>
        </a:p>
      </dsp:txBody>
      <dsp:txXfrm>
        <a:off x="0" y="4140323"/>
        <a:ext cx="5309416" cy="10349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BC408-202C-4213-A56E-1820B3DF17B5}">
      <dsp:nvSpPr>
        <dsp:cNvPr id="0" name=""/>
        <dsp:cNvSpPr/>
      </dsp:nvSpPr>
      <dsp:spPr>
        <a:xfrm>
          <a:off x="0" y="0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B27CA2-7250-480F-8193-960F8BB9C66E}">
      <dsp:nvSpPr>
        <dsp:cNvPr id="0" name=""/>
        <dsp:cNvSpPr/>
      </dsp:nvSpPr>
      <dsp:spPr>
        <a:xfrm>
          <a:off x="0" y="0"/>
          <a:ext cx="5309416" cy="12939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/>
            <a:t>Hue, Saturation, Value (Brightness)</a:t>
          </a:r>
          <a:endParaRPr lang="en-US" sz="3500" kern="1200"/>
        </a:p>
      </dsp:txBody>
      <dsp:txXfrm>
        <a:off x="0" y="0"/>
        <a:ext cx="5309416" cy="1293969"/>
      </dsp:txXfrm>
    </dsp:sp>
    <dsp:sp modelId="{E36C8B34-AF3B-4C18-99E7-A998536E3631}">
      <dsp:nvSpPr>
        <dsp:cNvPr id="0" name=""/>
        <dsp:cNvSpPr/>
      </dsp:nvSpPr>
      <dsp:spPr>
        <a:xfrm>
          <a:off x="0" y="1293969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93EDFF-1650-41C4-8928-62111364698A}">
      <dsp:nvSpPr>
        <dsp:cNvPr id="0" name=""/>
        <dsp:cNvSpPr/>
      </dsp:nvSpPr>
      <dsp:spPr>
        <a:xfrm>
          <a:off x="0" y="1293969"/>
          <a:ext cx="5309416" cy="12939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/>
            <a:t>Odcień, Saturacja (nasycenie), Jasność</a:t>
          </a:r>
          <a:endParaRPr lang="en-US" sz="3500" kern="1200"/>
        </a:p>
      </dsp:txBody>
      <dsp:txXfrm>
        <a:off x="0" y="1293969"/>
        <a:ext cx="5309416" cy="1293969"/>
      </dsp:txXfrm>
    </dsp:sp>
    <dsp:sp modelId="{08A16864-38AB-4D75-90CD-52E090E7C8B7}">
      <dsp:nvSpPr>
        <dsp:cNvPr id="0" name=""/>
        <dsp:cNvSpPr/>
      </dsp:nvSpPr>
      <dsp:spPr>
        <a:xfrm>
          <a:off x="0" y="2587939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9B4A1-1A70-48E4-BC77-622C969DCE37}">
      <dsp:nvSpPr>
        <dsp:cNvPr id="0" name=""/>
        <dsp:cNvSpPr/>
      </dsp:nvSpPr>
      <dsp:spPr>
        <a:xfrm>
          <a:off x="0" y="2587938"/>
          <a:ext cx="5309416" cy="12939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Używana często przez artystów</a:t>
          </a:r>
        </a:p>
      </dsp:txBody>
      <dsp:txXfrm>
        <a:off x="0" y="2587938"/>
        <a:ext cx="5309416" cy="1293969"/>
      </dsp:txXfrm>
    </dsp:sp>
    <dsp:sp modelId="{650FD9F2-8021-4F58-ABB5-A17F4C623163}">
      <dsp:nvSpPr>
        <dsp:cNvPr id="0" name=""/>
        <dsp:cNvSpPr/>
      </dsp:nvSpPr>
      <dsp:spPr>
        <a:xfrm>
          <a:off x="0" y="3881908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D46150-F3C9-40F7-AAE3-02A921DD72EC}">
      <dsp:nvSpPr>
        <dsp:cNvPr id="0" name=""/>
        <dsp:cNvSpPr/>
      </dsp:nvSpPr>
      <dsp:spPr>
        <a:xfrm>
          <a:off x="0" y="3881908"/>
          <a:ext cx="5309416" cy="12939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Określa bardziej naturalny sposób myślenia o kolorach</a:t>
          </a:r>
        </a:p>
      </dsp:txBody>
      <dsp:txXfrm>
        <a:off x="0" y="3881908"/>
        <a:ext cx="5309416" cy="12939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BBC408-202C-4213-A56E-1820B3DF17B5}">
      <dsp:nvSpPr>
        <dsp:cNvPr id="0" name=""/>
        <dsp:cNvSpPr/>
      </dsp:nvSpPr>
      <dsp:spPr>
        <a:xfrm>
          <a:off x="0" y="0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B27CA2-7250-480F-8193-960F8BB9C66E}">
      <dsp:nvSpPr>
        <dsp:cNvPr id="0" name=""/>
        <dsp:cNvSpPr/>
      </dsp:nvSpPr>
      <dsp:spPr>
        <a:xfrm>
          <a:off x="0" y="0"/>
          <a:ext cx="5309416" cy="2587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b="1" kern="1200" dirty="0">
              <a:solidFill>
                <a:srgbClr val="000000"/>
              </a:solidFill>
            </a:rPr>
            <a:t>Hue, Saturation, Lightness/Luminance (Intensity)</a:t>
          </a:r>
          <a:endParaRPr lang="en-US" sz="4400" kern="1200" dirty="0"/>
        </a:p>
      </dsp:txBody>
      <dsp:txXfrm>
        <a:off x="0" y="0"/>
        <a:ext cx="5309416" cy="2587938"/>
      </dsp:txXfrm>
    </dsp:sp>
    <dsp:sp modelId="{E36C8B34-AF3B-4C18-99E7-A998536E3631}">
      <dsp:nvSpPr>
        <dsp:cNvPr id="0" name=""/>
        <dsp:cNvSpPr/>
      </dsp:nvSpPr>
      <dsp:spPr>
        <a:xfrm>
          <a:off x="0" y="2587938"/>
          <a:ext cx="53094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93EDFF-1650-41C4-8928-62111364698A}">
      <dsp:nvSpPr>
        <dsp:cNvPr id="0" name=""/>
        <dsp:cNvSpPr/>
      </dsp:nvSpPr>
      <dsp:spPr>
        <a:xfrm>
          <a:off x="0" y="2587938"/>
          <a:ext cx="5309416" cy="2587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 err="1">
              <a:solidFill>
                <a:srgbClr val="000000"/>
              </a:solidFill>
            </a:rPr>
            <a:t>Podobna</a:t>
          </a:r>
          <a:r>
            <a:rPr lang="en-US" sz="4400" kern="1200" dirty="0">
              <a:solidFill>
                <a:srgbClr val="000000"/>
              </a:solidFill>
            </a:rPr>
            <a:t> do HSV</a:t>
          </a:r>
          <a:endParaRPr lang="en-US" sz="4400" kern="1200" dirty="0"/>
        </a:p>
      </dsp:txBody>
      <dsp:txXfrm>
        <a:off x="0" y="2587938"/>
        <a:ext cx="5309416" cy="25879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727FA43-36F7-A845-9396-4C43A763D9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E81A65D-8AD0-CD41-976B-F624C4E84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556C076-2EDD-8C49-BEED-969267F2C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DDF5B57-C21B-3D4B-84D1-B981674D0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A76EEA3-79C7-AA4E-B316-683D66109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9846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0BDF96C-6C16-234D-8D60-CD1A21EA4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4FEC4B1B-AAB5-1946-BE33-D4E2C1F68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BD14360-4441-7040-8B94-B7F574AC9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FA2718A-B2C7-3D4F-B6A0-1627275F1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C84AA1ED-A61E-324B-888A-EB1CDAFCA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5760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9725AA75-69D8-C543-8AE2-77FAD5E82E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47A8682C-0C1D-AB43-8367-CD6FAC69D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</p:spPr>
        <p:txBody>
          <a:bodyPr vert="eaVert"/>
          <a:lstStyle/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AD12CCA-D174-EF47-83B8-3CC724158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3EAA57C0-7A38-8746-A82B-D23D465FA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58366CB-2B79-C04F-9551-F81E325AE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3336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F4FE89E-0DAF-5B4A-843E-6B7F7FEC3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E4BDB22-6AC5-2D46-BC8A-588C48E01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B7CE529-FC1F-5E4F-A196-56A40072B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E6BF93E-C645-C148-96B8-1DA233641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B38EAC9-460F-A943-B145-9E17E3350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4896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81C1DC-3099-6846-ACD4-A8953B52B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35A82548-8CC9-AD46-A802-AD976FFE70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441615B-8DB6-F44E-87DF-57DAE1748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38D3BF9-FC9A-324F-B522-83BB9C4C5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0A3EF8F-F7E4-D04C-B312-38176A321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7564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9FED26D-A141-664B-9432-7C26C27FC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B14BD13-E9EC-C047-A132-86F62DB43F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</p:spPr>
        <p:txBody>
          <a:bodyPr/>
          <a:lstStyle/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FA94BEEF-446A-1241-B65E-EDB3D4A74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</p:spPr>
        <p:txBody>
          <a:bodyPr/>
          <a:lstStyle/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5A3596FB-9D2A-4C44-81B7-A3D80C657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288C166F-2DE4-1E42-8F98-33CD78C2C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9672DF5A-DC27-C641-9B2D-A3B193495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6481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158356E-472A-D04D-B4E0-8EB72357C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8000660-19A1-C748-87BC-FAC9E0CA0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02FFC05-738E-7045-A195-009068297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</p:spPr>
        <p:txBody>
          <a:bodyPr/>
          <a:lstStyle/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971438D-9B5C-2247-B74F-ECB9688E23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6331C002-5DE7-474A-B684-490AD9FD8C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</p:spPr>
        <p:txBody>
          <a:bodyPr/>
          <a:lstStyle/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433C78CC-2C74-2445-A00C-E0BFFA79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B3BFF4E4-4BFA-3448-BCF5-539ADCE0A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E29E6BB8-1039-364F-9B8C-88323BF2C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44984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FB7B12E-E6BD-0D45-BCE2-12AF2CD5B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2EAB32CE-577E-B94A-B274-D6980E8DA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8E1A2763-BBCB-B149-99E9-D429FDEF4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308268B-EA61-9144-BFBA-698061578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9850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A3F32136-DD12-AF47-A8A8-66B2C0B02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ADA87BCB-C4B4-254C-8721-92581DB54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4F930EB-0CEF-4A42-9DDE-BE2BC1C79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38967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6CDB2FC-8AA7-984B-A66D-C5BE58FE2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89AF886-CD19-244C-8012-76430A453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5B33977F-8402-3040-8D9F-F38937EF8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155E6C6-F9C1-C747-A94A-B132BD953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8F0964B3-5AA5-824F-9B2F-5DCE6D1F6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02DAC4EC-8917-7045-BC10-98F3AB570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0363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4D09A2C-B0E4-AD44-981C-6C4AD953B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0512F079-F867-A844-811D-72AD233466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5C4B13CD-B89F-CF44-9219-4292A521B1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BD20694-1E8E-124D-AC52-ADCDA7FF9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DAFCC93-D5D8-CA44-B2FC-6167E9E7A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017175C-E706-814A-A87D-268850E1B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73901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A19B3925-A27B-984C-98CD-B49414B90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0B5F3771-3D7B-994B-9BF3-C734549230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l-PL"/>
              <a:t>Edytuj style wzorca tekstu
Drugi poziom
Trzeci poziom
Czwarty poziom
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D754BA2-4389-E640-A72A-13A79666A6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408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B3FCEF-2765-2145-8DFD-713D627F0236}" type="datetimeFigureOut">
              <a:rPr lang="pl-PL" smtClean="0"/>
              <a:t>19.09.2022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7C7BE29-EE64-D943-B9F9-89D1514502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7840" y="9040143"/>
            <a:ext cx="438912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552CDD2-DA7B-544A-9FCD-8B6F896E14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464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08785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thumb/c/c9/CMYK_subtractive_color_mixing.svg/1024px-CMYK_subtractive_color_mixing.svg.png" TargetMode="External"/><Relationship Id="rId2" Type="http://schemas.openxmlformats.org/officeDocument/2006/relationships/hyperlink" Target="https://upload.wikimedia.org/wikipedia/commons/thumb/c/c2/AdditiveColor.svg/2000px-AdditiveColor.svg.p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lorizer.org/" TargetMode="External"/><Relationship Id="rId5" Type="http://schemas.openxmlformats.org/officeDocument/2006/relationships/hyperlink" Target="https://commons.wikimedia.org/wiki/File:HSL_color_solid_cylinder.png" TargetMode="External"/><Relationship Id="rId4" Type="http://schemas.openxmlformats.org/officeDocument/2006/relationships/hyperlink" Target="https://commons.wikimedia.org/wiki/File:HSV_color_solid_cylinder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3001548" cy="975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Wideo 4">
            <a:extLst>
              <a:ext uri="{FF2B5EF4-FFF2-40B4-BE49-F238E27FC236}">
                <a16:creationId xmlns:a16="http://schemas.microsoft.com/office/drawing/2014/main" id="{3CB1537F-A259-9CA2-089F-CCEC5EBB5D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8434" r="16353"/>
          <a:stretch/>
        </p:blipFill>
        <p:spPr>
          <a:xfrm>
            <a:off x="-3250" y="10"/>
            <a:ext cx="13004798" cy="97535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39700"/>
            <a:ext cx="13004798" cy="4497274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CF69189-8949-DB44-8FC6-38C230BA6F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0432" y="463004"/>
            <a:ext cx="10728960" cy="50841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l-PL">
                <a:solidFill>
                  <a:srgbClr val="FFFFFF"/>
                </a:solidFill>
              </a:rPr>
              <a:t>Przestrzenie kolorów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DC316102-FBA5-FA40-8B3F-8306E77CC9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3387" y="5791350"/>
            <a:ext cx="10728960" cy="182429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</a:rPr>
              <a:t>Damian Kurpiewski</a:t>
            </a:r>
          </a:p>
        </p:txBody>
      </p:sp>
    </p:spTree>
    <p:extLst>
      <p:ext uri="{BB962C8B-B14F-4D97-AF65-F5344CB8AC3E}">
        <p14:creationId xmlns:p14="http://schemas.microsoft.com/office/powerpoint/2010/main" val="15239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99"/>
            <a:ext cx="5989200" cy="97536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FC4F8D89-B8F4-2B46-8A22-6C5FAA113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0378" y="1141980"/>
            <a:ext cx="5309841" cy="2067984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000000"/>
                </a:solidFill>
              </a:rPr>
              <a:t>RGB</a:t>
            </a:r>
            <a:endParaRPr lang="pl-PL" dirty="0">
              <a:solidFill>
                <a:srgbClr val="000000"/>
              </a:solidFill>
            </a:endParaRPr>
          </a:p>
        </p:txBody>
      </p:sp>
      <p:sp>
        <p:nvSpPr>
          <p:cNvPr id="51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0480"/>
            <a:ext cx="5333800" cy="7681368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Symbol zastępczy zawartości 5">
            <a:extLst>
              <a:ext uri="{FF2B5EF4-FFF2-40B4-BE49-F238E27FC236}">
                <a16:creationId xmlns:a16="http://schemas.microsoft.com/office/drawing/2014/main" id="{67E610B3-5821-F34E-AAFB-1F5D05F11C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55" y="2845569"/>
            <a:ext cx="4091188" cy="4091188"/>
          </a:xfrm>
          <a:prstGeom prst="rect">
            <a:avLst/>
          </a:prstGeom>
        </p:spPr>
      </p:pic>
      <p:graphicFrame>
        <p:nvGraphicFramePr>
          <p:cNvPr id="42" name="Content Placeholder 10">
            <a:extLst>
              <a:ext uri="{FF2B5EF4-FFF2-40B4-BE49-F238E27FC236}">
                <a16:creationId xmlns:a16="http://schemas.microsoft.com/office/drawing/2014/main" id="{0271FF0A-ED3B-476E-29B1-897F887C6A3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96612" y="3444169"/>
          <a:ext cx="5309416" cy="5175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786507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99"/>
            <a:ext cx="5989200" cy="97536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FC4F8D89-B8F4-2B46-8A22-6C5FAA113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0378" y="1141980"/>
            <a:ext cx="5309841" cy="2067984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000000"/>
                </a:solidFill>
              </a:rPr>
              <a:t>CMYK</a:t>
            </a:r>
          </a:p>
        </p:txBody>
      </p:sp>
      <p:sp>
        <p:nvSpPr>
          <p:cNvPr id="40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0480"/>
            <a:ext cx="5333800" cy="7681368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Symbol zastępczy zawartości 5">
            <a:extLst>
              <a:ext uri="{FF2B5EF4-FFF2-40B4-BE49-F238E27FC236}">
                <a16:creationId xmlns:a16="http://schemas.microsoft.com/office/drawing/2014/main" id="{67E610B3-5821-F34E-AAFB-1F5D05F11C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72" y="2938186"/>
            <a:ext cx="3905953" cy="3905953"/>
          </a:xfrm>
          <a:prstGeom prst="rect">
            <a:avLst/>
          </a:prstGeom>
        </p:spPr>
      </p:pic>
      <p:graphicFrame>
        <p:nvGraphicFramePr>
          <p:cNvPr id="42" name="Content Placeholder 10">
            <a:extLst>
              <a:ext uri="{FF2B5EF4-FFF2-40B4-BE49-F238E27FC236}">
                <a16:creationId xmlns:a16="http://schemas.microsoft.com/office/drawing/2014/main" id="{C1326437-E9B8-C5AF-6393-3319031EA4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3347248"/>
              </p:ext>
            </p:extLst>
          </p:nvPr>
        </p:nvGraphicFramePr>
        <p:xfrm>
          <a:off x="6496612" y="3444169"/>
          <a:ext cx="5309416" cy="5175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55875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99"/>
            <a:ext cx="5989200" cy="97536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FC4F8D89-B8F4-2B46-8A22-6C5FAA113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0378" y="1141980"/>
            <a:ext cx="5309841" cy="2067984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000000"/>
                </a:solidFill>
              </a:rPr>
              <a:t>HSV (HSB)</a:t>
            </a:r>
          </a:p>
        </p:txBody>
      </p:sp>
      <p:sp>
        <p:nvSpPr>
          <p:cNvPr id="40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0480"/>
            <a:ext cx="5333800" cy="7681368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Symbol zastępczy zawartości 5">
            <a:extLst>
              <a:ext uri="{FF2B5EF4-FFF2-40B4-BE49-F238E27FC236}">
                <a16:creationId xmlns:a16="http://schemas.microsoft.com/office/drawing/2014/main" id="{67E610B3-5821-F34E-AAFB-1F5D05F11C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72" y="3426430"/>
            <a:ext cx="3905953" cy="2929464"/>
          </a:xfrm>
          <a:prstGeom prst="rect">
            <a:avLst/>
          </a:prstGeom>
        </p:spPr>
      </p:pic>
      <p:graphicFrame>
        <p:nvGraphicFramePr>
          <p:cNvPr id="42" name="Content Placeholder 10">
            <a:extLst>
              <a:ext uri="{FF2B5EF4-FFF2-40B4-BE49-F238E27FC236}">
                <a16:creationId xmlns:a16="http://schemas.microsoft.com/office/drawing/2014/main" id="{7068A849-5FC4-0A7D-92AA-99A4891324A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96612" y="3444169"/>
          <a:ext cx="5309416" cy="5175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15293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99"/>
            <a:ext cx="5989200" cy="97536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FC4F8D89-B8F4-2B46-8A22-6C5FAA113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0378" y="1141980"/>
            <a:ext cx="5309841" cy="2067984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000000"/>
                </a:solidFill>
              </a:rPr>
              <a:t>HSL (HLS, HSI)</a:t>
            </a:r>
          </a:p>
        </p:txBody>
      </p:sp>
      <p:sp>
        <p:nvSpPr>
          <p:cNvPr id="40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0480"/>
            <a:ext cx="5333800" cy="7681368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Symbol zastępczy zawartości 5">
            <a:extLst>
              <a:ext uri="{FF2B5EF4-FFF2-40B4-BE49-F238E27FC236}">
                <a16:creationId xmlns:a16="http://schemas.microsoft.com/office/drawing/2014/main" id="{67E610B3-5821-F34E-AAFB-1F5D05F11C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72" y="3426430"/>
            <a:ext cx="3905953" cy="2929464"/>
          </a:xfrm>
          <a:prstGeom prst="rect">
            <a:avLst/>
          </a:prstGeom>
        </p:spPr>
      </p:pic>
      <p:graphicFrame>
        <p:nvGraphicFramePr>
          <p:cNvPr id="42" name="Content Placeholder 10">
            <a:extLst>
              <a:ext uri="{FF2B5EF4-FFF2-40B4-BE49-F238E27FC236}">
                <a16:creationId xmlns:a16="http://schemas.microsoft.com/office/drawing/2014/main" id="{7068A849-5FC4-0A7D-92AA-99A4891324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3119713"/>
              </p:ext>
            </p:extLst>
          </p:nvPr>
        </p:nvGraphicFramePr>
        <p:xfrm>
          <a:off x="6496612" y="3444169"/>
          <a:ext cx="5309416" cy="51758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ymbol zastępczy zawartości 5">
            <a:extLst>
              <a:ext uri="{FF2B5EF4-FFF2-40B4-BE49-F238E27FC236}">
                <a16:creationId xmlns:a16="http://schemas.microsoft.com/office/drawing/2014/main" id="{6E55FBD0-A911-08F6-D656-F5908DD726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72" y="3426430"/>
            <a:ext cx="3905952" cy="292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612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1548" cy="975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ED6B013-C1EE-6B42-9849-DEDB7290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396" y="247512"/>
            <a:ext cx="10854006" cy="15812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Tabela Kolorów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pole tekstowe 4">
                <a:extLst>
                  <a:ext uri="{FF2B5EF4-FFF2-40B4-BE49-F238E27FC236}">
                    <a16:creationId xmlns:a16="http://schemas.microsoft.com/office/drawing/2014/main" id="{620CA978-971A-F244-A6B7-7B78F7BA8A0B}"/>
                  </a:ext>
                </a:extLst>
              </p:cNvPr>
              <p:cNvSpPr txBox="1"/>
              <p:nvPr/>
            </p:nvSpPr>
            <p:spPr>
              <a:xfrm>
                <a:off x="1075396" y="1587154"/>
                <a:ext cx="10854005" cy="158128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marL="571500" indent="-228600" algn="l" defTabSz="914400" hangingPunct="1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2800" b="1" kern="1200" dirty="0">
                    <a:solidFill>
                      <a:schemeClr val="tx1"/>
                    </a:solidFill>
                  </a:rPr>
                  <a:t>RGB</a:t>
                </a:r>
                <a:r>
                  <a:rPr lang="en-US" sz="2800" kern="1200" dirty="0">
                    <a:solidFill>
                      <a:schemeClr val="tx1"/>
                    </a:solidFill>
                  </a:rPr>
                  <a:t> – </a:t>
                </a:r>
                <a:r>
                  <a:rPr lang="en-US" sz="2800" kern="1200" dirty="0" err="1">
                    <a:solidFill>
                      <a:schemeClr val="tx1"/>
                    </a:solidFill>
                  </a:rPr>
                  <a:t>wartości</a:t>
                </a:r>
                <a:r>
                  <a:rPr lang="en-US" sz="2800" kern="1200" dirty="0">
                    <a:solidFill>
                      <a:schemeClr val="tx1"/>
                    </a:solidFill>
                  </a:rPr>
                  <a:t> w </a:t>
                </a:r>
                <a:r>
                  <a:rPr lang="en-US" sz="2800" kern="1200" dirty="0" err="1">
                    <a:solidFill>
                      <a:schemeClr val="tx1"/>
                    </a:solidFill>
                  </a:rPr>
                  <a:t>zakresie</a:t>
                </a:r>
                <a:r>
                  <a:rPr lang="en-US" sz="2800" kern="12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 kern="120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0−255</m:t>
                    </m:r>
                  </m:oMath>
                </a14:m>
                <a:endParaRPr lang="en-US" sz="2800" kern="1200" dirty="0">
                  <a:solidFill>
                    <a:schemeClr val="tx1"/>
                  </a:solidFill>
                </a:endParaRPr>
              </a:p>
              <a:p>
                <a:pPr marL="571500" indent="-228600" algn="l" defTabSz="914400" hangingPunct="1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2800" b="1" kern="1200" dirty="0">
                    <a:solidFill>
                      <a:schemeClr val="tx1"/>
                    </a:solidFill>
                  </a:rPr>
                  <a:t>CMYK</a:t>
                </a:r>
                <a:r>
                  <a:rPr lang="en-US" sz="2800" kern="1200" dirty="0">
                    <a:solidFill>
                      <a:schemeClr val="tx1"/>
                    </a:solidFill>
                  </a:rPr>
                  <a:t> – </a:t>
                </a:r>
                <a:r>
                  <a:rPr lang="en-US" sz="2800" kern="1200" dirty="0" err="1">
                    <a:solidFill>
                      <a:schemeClr val="tx1"/>
                    </a:solidFill>
                  </a:rPr>
                  <a:t>wartości</a:t>
                </a:r>
                <a:r>
                  <a:rPr lang="en-US" sz="2800" kern="1200" dirty="0">
                    <a:solidFill>
                      <a:schemeClr val="tx1"/>
                    </a:solidFill>
                  </a:rPr>
                  <a:t> </a:t>
                </a:r>
                <a:r>
                  <a:rPr lang="en-US" sz="2800" kern="1200" dirty="0" err="1">
                    <a:solidFill>
                      <a:schemeClr val="tx1"/>
                    </a:solidFill>
                  </a:rPr>
                  <a:t>procentowe</a:t>
                </a:r>
                <a:endParaRPr lang="en-US" sz="2800" kern="1200" dirty="0">
                  <a:solidFill>
                    <a:schemeClr val="tx1"/>
                  </a:solidFill>
                </a:endParaRPr>
              </a:p>
              <a:p>
                <a:pPr marL="571500" indent="-228600" algn="l" defTabSz="914400" hangingPunct="1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sz="2800" b="1" kern="1200" dirty="0">
                    <a:solidFill>
                      <a:schemeClr val="tx1"/>
                    </a:solidFill>
                  </a:rPr>
                  <a:t>HSV</a:t>
                </a:r>
                <a:r>
                  <a:rPr lang="en-US" sz="2800" kern="1200" dirty="0">
                    <a:solidFill>
                      <a:schemeClr val="tx1"/>
                    </a:solidFill>
                  </a:rPr>
                  <a:t>, </a:t>
                </a:r>
                <a:r>
                  <a:rPr lang="en-US" sz="2800" b="1" kern="1200" dirty="0">
                    <a:solidFill>
                      <a:schemeClr val="tx1"/>
                    </a:solidFill>
                  </a:rPr>
                  <a:t>HSL</a:t>
                </a:r>
                <a:r>
                  <a:rPr lang="en-US" sz="2800" kern="1200" dirty="0">
                    <a:solidFill>
                      <a:schemeClr val="tx1"/>
                    </a:solidFill>
                  </a:rPr>
                  <a:t> – hue w </a:t>
                </a:r>
                <a:r>
                  <a:rPr lang="en-US" sz="2800" kern="1200" dirty="0" err="1">
                    <a:solidFill>
                      <a:schemeClr val="tx1"/>
                    </a:solidFill>
                  </a:rPr>
                  <a:t>stopniach</a:t>
                </a:r>
                <a:r>
                  <a:rPr lang="en-US" sz="2800" kern="1200" dirty="0">
                    <a:solidFill>
                      <a:schemeClr val="tx1"/>
                    </a:solidFill>
                  </a:rPr>
                  <a:t> (</a:t>
                </a:r>
                <a14:m>
                  <m:oMath xmlns:m="http://schemas.openxmlformats.org/officeDocument/2006/math">
                    <m:r>
                      <a:rPr lang="en-US" sz="2800" i="1" kern="1200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0−360</m:t>
                    </m:r>
                  </m:oMath>
                </a14:m>
                <a:r>
                  <a:rPr lang="en-US" sz="2800" kern="1200" dirty="0">
                    <a:solidFill>
                      <a:schemeClr val="tx1"/>
                    </a:solidFill>
                  </a:rPr>
                  <a:t>), </a:t>
                </a:r>
                <a:r>
                  <a:rPr lang="en-US" sz="2800" kern="1200" dirty="0" err="1">
                    <a:solidFill>
                      <a:schemeClr val="tx1"/>
                    </a:solidFill>
                  </a:rPr>
                  <a:t>pozostałe</a:t>
                </a:r>
                <a:r>
                  <a:rPr lang="en-US" sz="2800" kern="1200" dirty="0">
                    <a:solidFill>
                      <a:schemeClr val="tx1"/>
                    </a:solidFill>
                  </a:rPr>
                  <a:t> w </a:t>
                </a:r>
                <a:r>
                  <a:rPr lang="en-US" sz="2800" kern="1200" dirty="0" err="1">
                    <a:solidFill>
                      <a:schemeClr val="tx1"/>
                    </a:solidFill>
                  </a:rPr>
                  <a:t>procentach</a:t>
                </a:r>
                <a:endParaRPr lang="en-US" sz="2800" kern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5" name="pole tekstowe 4">
                <a:extLst>
                  <a:ext uri="{FF2B5EF4-FFF2-40B4-BE49-F238E27FC236}">
                    <a16:creationId xmlns:a16="http://schemas.microsoft.com/office/drawing/2014/main" id="{620CA978-971A-F244-A6B7-7B78F7BA8A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396" y="1587154"/>
                <a:ext cx="10854005" cy="1581288"/>
              </a:xfrm>
              <a:prstGeom prst="rect">
                <a:avLst/>
              </a:prstGeom>
              <a:blipFill>
                <a:blip r:embed="rId2"/>
                <a:stretch>
                  <a:fillRect t="-385" b="-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Symbol zastępczy zawartości 3">
            <a:extLst>
              <a:ext uri="{FF2B5EF4-FFF2-40B4-BE49-F238E27FC236}">
                <a16:creationId xmlns:a16="http://schemas.microsoft.com/office/drawing/2014/main" id="{58E9BD9A-14B6-B340-82E1-A0ECDEF851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0330335"/>
              </p:ext>
            </p:extLst>
          </p:nvPr>
        </p:nvGraphicFramePr>
        <p:xfrm>
          <a:off x="1794060" y="3420656"/>
          <a:ext cx="9410176" cy="55458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5915">
                  <a:extLst>
                    <a:ext uri="{9D8B030D-6E8A-4147-A177-3AD203B41FA5}">
                      <a16:colId xmlns:a16="http://schemas.microsoft.com/office/drawing/2014/main" val="1227146122"/>
                    </a:ext>
                  </a:extLst>
                </a:gridCol>
                <a:gridCol w="1930910">
                  <a:extLst>
                    <a:ext uri="{9D8B030D-6E8A-4147-A177-3AD203B41FA5}">
                      <a16:colId xmlns:a16="http://schemas.microsoft.com/office/drawing/2014/main" val="3342561803"/>
                    </a:ext>
                  </a:extLst>
                </a:gridCol>
                <a:gridCol w="1947579">
                  <a:extLst>
                    <a:ext uri="{9D8B030D-6E8A-4147-A177-3AD203B41FA5}">
                      <a16:colId xmlns:a16="http://schemas.microsoft.com/office/drawing/2014/main" val="3568123128"/>
                    </a:ext>
                  </a:extLst>
                </a:gridCol>
                <a:gridCol w="2026827">
                  <a:extLst>
                    <a:ext uri="{9D8B030D-6E8A-4147-A177-3AD203B41FA5}">
                      <a16:colId xmlns:a16="http://schemas.microsoft.com/office/drawing/2014/main" val="2106008629"/>
                    </a:ext>
                  </a:extLst>
                </a:gridCol>
                <a:gridCol w="1948945">
                  <a:extLst>
                    <a:ext uri="{9D8B030D-6E8A-4147-A177-3AD203B41FA5}">
                      <a16:colId xmlns:a16="http://schemas.microsoft.com/office/drawing/2014/main" val="772833389"/>
                    </a:ext>
                  </a:extLst>
                </a:gridCol>
              </a:tblGrid>
              <a:tr h="477454">
                <a:tc>
                  <a:txBody>
                    <a:bodyPr/>
                    <a:lstStyle/>
                    <a:p>
                      <a:pPr algn="ctr"/>
                      <a:r>
                        <a:rPr lang="pl-PL" sz="2400" b="1"/>
                        <a:t>Kolor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 b="1"/>
                        <a:t>RGB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 b="1"/>
                        <a:t>CMYK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 b="1"/>
                        <a:t>HSV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 b="1"/>
                        <a:t>HSL</a:t>
                      </a:r>
                    </a:p>
                  </a:txBody>
                  <a:tcPr marL="78701" marR="78701" marT="39351" marB="39351"/>
                </a:tc>
                <a:extLst>
                  <a:ext uri="{0D108BD9-81ED-4DB2-BD59-A6C34878D82A}">
                    <a16:rowId xmlns:a16="http://schemas.microsoft.com/office/drawing/2014/main" val="2101706795"/>
                  </a:ext>
                </a:extLst>
              </a:tr>
              <a:tr h="844725">
                <a:tc>
                  <a:txBody>
                    <a:bodyPr/>
                    <a:lstStyle/>
                    <a:p>
                      <a:endParaRPr lang="pl-PL" sz="1700"/>
                    </a:p>
                  </a:txBody>
                  <a:tcPr marL="78701" marR="78701" marT="39351" marB="39351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(255,0,0)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(0,100,100,0)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(0,100,100)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(0,100,50)</a:t>
                      </a:r>
                    </a:p>
                  </a:txBody>
                  <a:tcPr marL="78701" marR="78701" marT="39351" marB="39351"/>
                </a:tc>
                <a:extLst>
                  <a:ext uri="{0D108BD9-81ED-4DB2-BD59-A6C34878D82A}">
                    <a16:rowId xmlns:a16="http://schemas.microsoft.com/office/drawing/2014/main" val="1055672847"/>
                  </a:ext>
                </a:extLst>
              </a:tr>
              <a:tr h="844725">
                <a:tc>
                  <a:txBody>
                    <a:bodyPr/>
                    <a:lstStyle/>
                    <a:p>
                      <a:endParaRPr lang="pl-PL" sz="1700"/>
                    </a:p>
                  </a:txBody>
                  <a:tcPr marL="78701" marR="78701" marT="39351" marB="39351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(0,255,0)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(100,0,100,0)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(120,100,100)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(120,100,50)</a:t>
                      </a:r>
                    </a:p>
                  </a:txBody>
                  <a:tcPr marL="78701" marR="78701" marT="39351" marB="39351"/>
                </a:tc>
                <a:extLst>
                  <a:ext uri="{0D108BD9-81ED-4DB2-BD59-A6C34878D82A}">
                    <a16:rowId xmlns:a16="http://schemas.microsoft.com/office/drawing/2014/main" val="3073298802"/>
                  </a:ext>
                </a:extLst>
              </a:tr>
              <a:tr h="844725">
                <a:tc>
                  <a:txBody>
                    <a:bodyPr/>
                    <a:lstStyle/>
                    <a:p>
                      <a:endParaRPr lang="pl-PL" sz="1700"/>
                    </a:p>
                  </a:txBody>
                  <a:tcPr marL="78701" marR="78701" marT="39351" marB="39351"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(0,0,255)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(100,100,0,0)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(240,100,100)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(240,100,50)</a:t>
                      </a:r>
                    </a:p>
                  </a:txBody>
                  <a:tcPr marL="78701" marR="78701" marT="39351" marB="39351"/>
                </a:tc>
                <a:extLst>
                  <a:ext uri="{0D108BD9-81ED-4DB2-BD59-A6C34878D82A}">
                    <a16:rowId xmlns:a16="http://schemas.microsoft.com/office/drawing/2014/main" val="2868473339"/>
                  </a:ext>
                </a:extLst>
              </a:tr>
              <a:tr h="844725">
                <a:tc>
                  <a:txBody>
                    <a:bodyPr/>
                    <a:lstStyle/>
                    <a:p>
                      <a:endParaRPr lang="pl-PL" sz="1700"/>
                    </a:p>
                  </a:txBody>
                  <a:tcPr marL="78701" marR="78701" marT="39351" marB="39351"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(255,0,255)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(0,100,0,0)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(300,100,100)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(300,100,50)</a:t>
                      </a:r>
                    </a:p>
                  </a:txBody>
                  <a:tcPr marL="78701" marR="78701" marT="39351" marB="39351"/>
                </a:tc>
                <a:extLst>
                  <a:ext uri="{0D108BD9-81ED-4DB2-BD59-A6C34878D82A}">
                    <a16:rowId xmlns:a16="http://schemas.microsoft.com/office/drawing/2014/main" val="2496707279"/>
                  </a:ext>
                </a:extLst>
              </a:tr>
              <a:tr h="844725">
                <a:tc>
                  <a:txBody>
                    <a:bodyPr/>
                    <a:lstStyle/>
                    <a:p>
                      <a:endParaRPr lang="pl-PL" sz="1700"/>
                    </a:p>
                  </a:txBody>
                  <a:tcPr marL="78701" marR="78701" marT="39351" marB="39351">
                    <a:solidFill>
                      <a:srgbClr val="808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(128,128,0)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(0,0,100,50)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(60,100,50.2)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(60,100,25.1)</a:t>
                      </a:r>
                    </a:p>
                  </a:txBody>
                  <a:tcPr marL="78701" marR="78701" marT="39351" marB="39351"/>
                </a:tc>
                <a:extLst>
                  <a:ext uri="{0D108BD9-81ED-4DB2-BD59-A6C34878D82A}">
                    <a16:rowId xmlns:a16="http://schemas.microsoft.com/office/drawing/2014/main" val="3496167748"/>
                  </a:ext>
                </a:extLst>
              </a:tr>
              <a:tr h="844725">
                <a:tc>
                  <a:txBody>
                    <a:bodyPr/>
                    <a:lstStyle/>
                    <a:p>
                      <a:endParaRPr lang="pl-PL" sz="1700"/>
                    </a:p>
                  </a:txBody>
                  <a:tcPr marL="78701" marR="78701" marT="39351" marB="39351">
                    <a:solidFill>
                      <a:srgbClr val="D269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(210,105,30)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(0,50,86,18)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(25,85.7,82.4)</a:t>
                      </a:r>
                    </a:p>
                  </a:txBody>
                  <a:tcPr marL="78701" marR="78701" marT="39351" marB="393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400"/>
                        <a:t>(25,75,47.1)</a:t>
                      </a:r>
                    </a:p>
                  </a:txBody>
                  <a:tcPr marL="78701" marR="78701" marT="39351" marB="39351"/>
                </a:tc>
                <a:extLst>
                  <a:ext uri="{0D108BD9-81ED-4DB2-BD59-A6C34878D82A}">
                    <a16:rowId xmlns:a16="http://schemas.microsoft.com/office/drawing/2014/main" val="3575567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1194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26936"/>
            <a:ext cx="13004800" cy="10475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27294C7-86C7-C049-ADEC-D72D76DFA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634" y="915153"/>
            <a:ext cx="11958320" cy="10593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4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Przykład</a:t>
            </a: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D9730331-7171-FE4A-9ECD-8F525DC09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105" y="2382545"/>
            <a:ext cx="9024588" cy="624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01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1548" cy="975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BEB9AA2-B110-4141-942D-7D749B046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88"/>
            <a:ext cx="11216640" cy="1885246"/>
          </a:xfrm>
        </p:spPr>
        <p:txBody>
          <a:bodyPr>
            <a:normAutofit/>
          </a:bodyPr>
          <a:lstStyle/>
          <a:p>
            <a:r>
              <a:rPr lang="pl-PL" sz="6700"/>
              <a:t>Źródła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3638" y="2385597"/>
            <a:ext cx="11577523" cy="26009"/>
          </a:xfrm>
          <a:custGeom>
            <a:avLst/>
            <a:gdLst>
              <a:gd name="connsiteX0" fmla="*/ 0 w 11577523"/>
              <a:gd name="connsiteY0" fmla="*/ 0 h 26009"/>
              <a:gd name="connsiteX1" fmla="*/ 333705 w 11577523"/>
              <a:gd name="connsiteY1" fmla="*/ 0 h 26009"/>
              <a:gd name="connsiteX2" fmla="*/ 1130511 w 11577523"/>
              <a:gd name="connsiteY2" fmla="*/ 0 h 26009"/>
              <a:gd name="connsiteX3" fmla="*/ 1464216 w 11577523"/>
              <a:gd name="connsiteY3" fmla="*/ 0 h 26009"/>
              <a:gd name="connsiteX4" fmla="*/ 1797921 w 11577523"/>
              <a:gd name="connsiteY4" fmla="*/ 0 h 26009"/>
              <a:gd name="connsiteX5" fmla="*/ 2710502 w 11577523"/>
              <a:gd name="connsiteY5" fmla="*/ 0 h 26009"/>
              <a:gd name="connsiteX6" fmla="*/ 3391533 w 11577523"/>
              <a:gd name="connsiteY6" fmla="*/ 0 h 26009"/>
              <a:gd name="connsiteX7" fmla="*/ 3725238 w 11577523"/>
              <a:gd name="connsiteY7" fmla="*/ 0 h 26009"/>
              <a:gd name="connsiteX8" fmla="*/ 4406269 w 11577523"/>
              <a:gd name="connsiteY8" fmla="*/ 0 h 26009"/>
              <a:gd name="connsiteX9" fmla="*/ 5318850 w 11577523"/>
              <a:gd name="connsiteY9" fmla="*/ 0 h 26009"/>
              <a:gd name="connsiteX10" fmla="*/ 5884106 w 11577523"/>
              <a:gd name="connsiteY10" fmla="*/ 0 h 26009"/>
              <a:gd name="connsiteX11" fmla="*/ 6449361 w 11577523"/>
              <a:gd name="connsiteY11" fmla="*/ 0 h 26009"/>
              <a:gd name="connsiteX12" fmla="*/ 7130392 w 11577523"/>
              <a:gd name="connsiteY12" fmla="*/ 0 h 26009"/>
              <a:gd name="connsiteX13" fmla="*/ 7927198 w 11577523"/>
              <a:gd name="connsiteY13" fmla="*/ 0 h 26009"/>
              <a:gd name="connsiteX14" fmla="*/ 8724004 w 11577523"/>
              <a:gd name="connsiteY14" fmla="*/ 0 h 26009"/>
              <a:gd name="connsiteX15" fmla="*/ 9520810 w 11577523"/>
              <a:gd name="connsiteY15" fmla="*/ 0 h 26009"/>
              <a:gd name="connsiteX16" fmla="*/ 10433391 w 11577523"/>
              <a:gd name="connsiteY16" fmla="*/ 0 h 26009"/>
              <a:gd name="connsiteX17" fmla="*/ 11577523 w 11577523"/>
              <a:gd name="connsiteY17" fmla="*/ 0 h 26009"/>
              <a:gd name="connsiteX18" fmla="*/ 11577523 w 11577523"/>
              <a:gd name="connsiteY18" fmla="*/ 26009 h 26009"/>
              <a:gd name="connsiteX19" fmla="*/ 10780717 w 11577523"/>
              <a:gd name="connsiteY19" fmla="*/ 26009 h 26009"/>
              <a:gd name="connsiteX20" fmla="*/ 10447012 w 11577523"/>
              <a:gd name="connsiteY20" fmla="*/ 26009 h 26009"/>
              <a:gd name="connsiteX21" fmla="*/ 9765981 w 11577523"/>
              <a:gd name="connsiteY21" fmla="*/ 26009 h 26009"/>
              <a:gd name="connsiteX22" fmla="*/ 9200726 w 11577523"/>
              <a:gd name="connsiteY22" fmla="*/ 26009 h 26009"/>
              <a:gd name="connsiteX23" fmla="*/ 8635470 w 11577523"/>
              <a:gd name="connsiteY23" fmla="*/ 26009 h 26009"/>
              <a:gd name="connsiteX24" fmla="*/ 8070215 w 11577523"/>
              <a:gd name="connsiteY24" fmla="*/ 26009 h 26009"/>
              <a:gd name="connsiteX25" fmla="*/ 7504959 w 11577523"/>
              <a:gd name="connsiteY25" fmla="*/ 26009 h 26009"/>
              <a:gd name="connsiteX26" fmla="*/ 6708153 w 11577523"/>
              <a:gd name="connsiteY26" fmla="*/ 26009 h 26009"/>
              <a:gd name="connsiteX27" fmla="*/ 6027122 w 11577523"/>
              <a:gd name="connsiteY27" fmla="*/ 26009 h 26009"/>
              <a:gd name="connsiteX28" fmla="*/ 5693417 w 11577523"/>
              <a:gd name="connsiteY28" fmla="*/ 26009 h 26009"/>
              <a:gd name="connsiteX29" fmla="*/ 5128162 w 11577523"/>
              <a:gd name="connsiteY29" fmla="*/ 26009 h 26009"/>
              <a:gd name="connsiteX30" fmla="*/ 4331356 w 11577523"/>
              <a:gd name="connsiteY30" fmla="*/ 26009 h 26009"/>
              <a:gd name="connsiteX31" fmla="*/ 3881875 w 11577523"/>
              <a:gd name="connsiteY31" fmla="*/ 26009 h 26009"/>
              <a:gd name="connsiteX32" fmla="*/ 2969294 w 11577523"/>
              <a:gd name="connsiteY32" fmla="*/ 26009 h 26009"/>
              <a:gd name="connsiteX33" fmla="*/ 2056713 w 11577523"/>
              <a:gd name="connsiteY33" fmla="*/ 26009 h 26009"/>
              <a:gd name="connsiteX34" fmla="*/ 1375682 w 11577523"/>
              <a:gd name="connsiteY34" fmla="*/ 26009 h 26009"/>
              <a:gd name="connsiteX35" fmla="*/ 0 w 11577523"/>
              <a:gd name="connsiteY35" fmla="*/ 26009 h 26009"/>
              <a:gd name="connsiteX36" fmla="*/ 0 w 11577523"/>
              <a:gd name="connsiteY36" fmla="*/ 0 h 26009"/>
              <a:gd name="connsiteX0" fmla="*/ 0 w 11577523"/>
              <a:gd name="connsiteY0" fmla="*/ 0 h 26009"/>
              <a:gd name="connsiteX1" fmla="*/ 565256 w 11577523"/>
              <a:gd name="connsiteY1" fmla="*/ 0 h 26009"/>
              <a:gd name="connsiteX2" fmla="*/ 898961 w 11577523"/>
              <a:gd name="connsiteY2" fmla="*/ 0 h 26009"/>
              <a:gd name="connsiteX3" fmla="*/ 1811542 w 11577523"/>
              <a:gd name="connsiteY3" fmla="*/ 0 h 26009"/>
              <a:gd name="connsiteX4" fmla="*/ 2376797 w 11577523"/>
              <a:gd name="connsiteY4" fmla="*/ 0 h 26009"/>
              <a:gd name="connsiteX5" fmla="*/ 2942053 w 11577523"/>
              <a:gd name="connsiteY5" fmla="*/ 0 h 26009"/>
              <a:gd name="connsiteX6" fmla="*/ 3854634 w 11577523"/>
              <a:gd name="connsiteY6" fmla="*/ 0 h 26009"/>
              <a:gd name="connsiteX7" fmla="*/ 4304114 w 11577523"/>
              <a:gd name="connsiteY7" fmla="*/ 0 h 26009"/>
              <a:gd name="connsiteX8" fmla="*/ 5216696 w 11577523"/>
              <a:gd name="connsiteY8" fmla="*/ 0 h 26009"/>
              <a:gd name="connsiteX9" fmla="*/ 6129277 w 11577523"/>
              <a:gd name="connsiteY9" fmla="*/ 0 h 26009"/>
              <a:gd name="connsiteX10" fmla="*/ 6810308 w 11577523"/>
              <a:gd name="connsiteY10" fmla="*/ 0 h 26009"/>
              <a:gd name="connsiteX11" fmla="*/ 7722889 w 11577523"/>
              <a:gd name="connsiteY11" fmla="*/ 0 h 26009"/>
              <a:gd name="connsiteX12" fmla="*/ 8288144 w 11577523"/>
              <a:gd name="connsiteY12" fmla="*/ 0 h 26009"/>
              <a:gd name="connsiteX13" fmla="*/ 8853400 w 11577523"/>
              <a:gd name="connsiteY13" fmla="*/ 0 h 26009"/>
              <a:gd name="connsiteX14" fmla="*/ 9650206 w 11577523"/>
              <a:gd name="connsiteY14" fmla="*/ 0 h 26009"/>
              <a:gd name="connsiteX15" fmla="*/ 10215461 w 11577523"/>
              <a:gd name="connsiteY15" fmla="*/ 0 h 26009"/>
              <a:gd name="connsiteX16" fmla="*/ 11577523 w 11577523"/>
              <a:gd name="connsiteY16" fmla="*/ 0 h 26009"/>
              <a:gd name="connsiteX17" fmla="*/ 11577523 w 11577523"/>
              <a:gd name="connsiteY17" fmla="*/ 26009 h 26009"/>
              <a:gd name="connsiteX18" fmla="*/ 10780717 w 11577523"/>
              <a:gd name="connsiteY18" fmla="*/ 26009 h 26009"/>
              <a:gd name="connsiteX19" fmla="*/ 10447012 w 11577523"/>
              <a:gd name="connsiteY19" fmla="*/ 26009 h 26009"/>
              <a:gd name="connsiteX20" fmla="*/ 9997532 w 11577523"/>
              <a:gd name="connsiteY20" fmla="*/ 26009 h 26009"/>
              <a:gd name="connsiteX21" fmla="*/ 9084950 w 11577523"/>
              <a:gd name="connsiteY21" fmla="*/ 26009 h 26009"/>
              <a:gd name="connsiteX22" fmla="*/ 8403920 w 11577523"/>
              <a:gd name="connsiteY22" fmla="*/ 26009 h 26009"/>
              <a:gd name="connsiteX23" fmla="*/ 7954439 w 11577523"/>
              <a:gd name="connsiteY23" fmla="*/ 26009 h 26009"/>
              <a:gd name="connsiteX24" fmla="*/ 7273409 w 11577523"/>
              <a:gd name="connsiteY24" fmla="*/ 26009 h 26009"/>
              <a:gd name="connsiteX25" fmla="*/ 6939703 w 11577523"/>
              <a:gd name="connsiteY25" fmla="*/ 26009 h 26009"/>
              <a:gd name="connsiteX26" fmla="*/ 6605998 w 11577523"/>
              <a:gd name="connsiteY26" fmla="*/ 26009 h 26009"/>
              <a:gd name="connsiteX27" fmla="*/ 5924968 w 11577523"/>
              <a:gd name="connsiteY27" fmla="*/ 26009 h 26009"/>
              <a:gd name="connsiteX28" fmla="*/ 5475487 w 11577523"/>
              <a:gd name="connsiteY28" fmla="*/ 26009 h 26009"/>
              <a:gd name="connsiteX29" fmla="*/ 4678681 w 11577523"/>
              <a:gd name="connsiteY29" fmla="*/ 26009 h 26009"/>
              <a:gd name="connsiteX30" fmla="*/ 4229201 w 11577523"/>
              <a:gd name="connsiteY30" fmla="*/ 26009 h 26009"/>
              <a:gd name="connsiteX31" fmla="*/ 3432395 w 11577523"/>
              <a:gd name="connsiteY31" fmla="*/ 26009 h 26009"/>
              <a:gd name="connsiteX32" fmla="*/ 3098690 w 11577523"/>
              <a:gd name="connsiteY32" fmla="*/ 26009 h 26009"/>
              <a:gd name="connsiteX33" fmla="*/ 2301884 w 11577523"/>
              <a:gd name="connsiteY33" fmla="*/ 26009 h 26009"/>
              <a:gd name="connsiteX34" fmla="*/ 1852404 w 11577523"/>
              <a:gd name="connsiteY34" fmla="*/ 26009 h 26009"/>
              <a:gd name="connsiteX35" fmla="*/ 1518699 w 11577523"/>
              <a:gd name="connsiteY35" fmla="*/ 26009 h 26009"/>
              <a:gd name="connsiteX36" fmla="*/ 1069218 w 11577523"/>
              <a:gd name="connsiteY36" fmla="*/ 26009 h 26009"/>
              <a:gd name="connsiteX37" fmla="*/ 0 w 11577523"/>
              <a:gd name="connsiteY37" fmla="*/ 26009 h 26009"/>
              <a:gd name="connsiteX38" fmla="*/ 0 w 11577523"/>
              <a:gd name="connsiteY38" fmla="*/ 0 h 26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1577523" h="26009" fill="none" extrusionOk="0">
                <a:moveTo>
                  <a:pt x="0" y="0"/>
                </a:moveTo>
                <a:cubicBezTo>
                  <a:pt x="99633" y="-6021"/>
                  <a:pt x="240927" y="-8592"/>
                  <a:pt x="333705" y="0"/>
                </a:cubicBezTo>
                <a:cubicBezTo>
                  <a:pt x="483696" y="48129"/>
                  <a:pt x="780761" y="41526"/>
                  <a:pt x="1130511" y="0"/>
                </a:cubicBezTo>
                <a:cubicBezTo>
                  <a:pt x="1490296" y="-33689"/>
                  <a:pt x="1306542" y="-644"/>
                  <a:pt x="1464216" y="0"/>
                </a:cubicBezTo>
                <a:cubicBezTo>
                  <a:pt x="1622821" y="-21338"/>
                  <a:pt x="1707938" y="-3791"/>
                  <a:pt x="1797921" y="0"/>
                </a:cubicBezTo>
                <a:cubicBezTo>
                  <a:pt x="1821302" y="2727"/>
                  <a:pt x="2393566" y="-5335"/>
                  <a:pt x="2710502" y="0"/>
                </a:cubicBezTo>
                <a:cubicBezTo>
                  <a:pt x="3058716" y="-42707"/>
                  <a:pt x="3063635" y="-18031"/>
                  <a:pt x="3391533" y="0"/>
                </a:cubicBezTo>
                <a:cubicBezTo>
                  <a:pt x="3723748" y="10567"/>
                  <a:pt x="3653149" y="-20774"/>
                  <a:pt x="3725238" y="0"/>
                </a:cubicBezTo>
                <a:cubicBezTo>
                  <a:pt x="3794008" y="42758"/>
                  <a:pt x="4161751" y="-33593"/>
                  <a:pt x="4406269" y="0"/>
                </a:cubicBezTo>
                <a:cubicBezTo>
                  <a:pt x="4632068" y="10520"/>
                  <a:pt x="5030790" y="50616"/>
                  <a:pt x="5318850" y="0"/>
                </a:cubicBezTo>
                <a:cubicBezTo>
                  <a:pt x="5532198" y="-27654"/>
                  <a:pt x="5733578" y="20676"/>
                  <a:pt x="5884106" y="0"/>
                </a:cubicBezTo>
                <a:cubicBezTo>
                  <a:pt x="5998934" y="-14078"/>
                  <a:pt x="6296027" y="8370"/>
                  <a:pt x="6449361" y="0"/>
                </a:cubicBezTo>
                <a:cubicBezTo>
                  <a:pt x="6582925" y="7292"/>
                  <a:pt x="6996625" y="-2085"/>
                  <a:pt x="7130392" y="0"/>
                </a:cubicBezTo>
                <a:cubicBezTo>
                  <a:pt x="7252737" y="851"/>
                  <a:pt x="7603677" y="30926"/>
                  <a:pt x="7927198" y="0"/>
                </a:cubicBezTo>
                <a:cubicBezTo>
                  <a:pt x="8180582" y="-20793"/>
                  <a:pt x="8488650" y="-66095"/>
                  <a:pt x="8724004" y="0"/>
                </a:cubicBezTo>
                <a:cubicBezTo>
                  <a:pt x="8958230" y="27040"/>
                  <a:pt x="9294446" y="3241"/>
                  <a:pt x="9520810" y="0"/>
                </a:cubicBezTo>
                <a:cubicBezTo>
                  <a:pt x="9678419" y="33901"/>
                  <a:pt x="10002635" y="85275"/>
                  <a:pt x="10433391" y="0"/>
                </a:cubicBezTo>
                <a:cubicBezTo>
                  <a:pt x="10871935" y="-36661"/>
                  <a:pt x="11046863" y="5102"/>
                  <a:pt x="11577523" y="0"/>
                </a:cubicBezTo>
                <a:cubicBezTo>
                  <a:pt x="11577146" y="7101"/>
                  <a:pt x="11578254" y="14139"/>
                  <a:pt x="11577523" y="26009"/>
                </a:cubicBezTo>
                <a:cubicBezTo>
                  <a:pt x="11423957" y="34840"/>
                  <a:pt x="11179310" y="-32301"/>
                  <a:pt x="10780717" y="26009"/>
                </a:cubicBezTo>
                <a:cubicBezTo>
                  <a:pt x="10414992" y="76911"/>
                  <a:pt x="10606080" y="29924"/>
                  <a:pt x="10447012" y="26009"/>
                </a:cubicBezTo>
                <a:cubicBezTo>
                  <a:pt x="10308573" y="10557"/>
                  <a:pt x="9917389" y="-3332"/>
                  <a:pt x="9765981" y="26009"/>
                </a:cubicBezTo>
                <a:cubicBezTo>
                  <a:pt x="9602679" y="31639"/>
                  <a:pt x="9474040" y="80733"/>
                  <a:pt x="9200726" y="26009"/>
                </a:cubicBezTo>
                <a:cubicBezTo>
                  <a:pt x="8942659" y="17943"/>
                  <a:pt x="8767778" y="50686"/>
                  <a:pt x="8635470" y="26009"/>
                </a:cubicBezTo>
                <a:cubicBezTo>
                  <a:pt x="8520373" y="-26681"/>
                  <a:pt x="8256478" y="53394"/>
                  <a:pt x="8070215" y="26009"/>
                </a:cubicBezTo>
                <a:cubicBezTo>
                  <a:pt x="7913737" y="-1547"/>
                  <a:pt x="7649226" y="39269"/>
                  <a:pt x="7504959" y="26009"/>
                </a:cubicBezTo>
                <a:cubicBezTo>
                  <a:pt x="7382565" y="8341"/>
                  <a:pt x="6961639" y="58264"/>
                  <a:pt x="6708153" y="26009"/>
                </a:cubicBezTo>
                <a:cubicBezTo>
                  <a:pt x="6415852" y="37289"/>
                  <a:pt x="6246743" y="49420"/>
                  <a:pt x="6027122" y="26009"/>
                </a:cubicBezTo>
                <a:cubicBezTo>
                  <a:pt x="5828093" y="-755"/>
                  <a:pt x="5817351" y="12200"/>
                  <a:pt x="5693417" y="26009"/>
                </a:cubicBezTo>
                <a:cubicBezTo>
                  <a:pt x="5581999" y="60935"/>
                  <a:pt x="5428537" y="34329"/>
                  <a:pt x="5128162" y="26009"/>
                </a:cubicBezTo>
                <a:cubicBezTo>
                  <a:pt x="4899702" y="-19016"/>
                  <a:pt x="4602017" y="-5437"/>
                  <a:pt x="4331356" y="26009"/>
                </a:cubicBezTo>
                <a:cubicBezTo>
                  <a:pt x="4072131" y="47756"/>
                  <a:pt x="4035361" y="35806"/>
                  <a:pt x="3881875" y="26009"/>
                </a:cubicBezTo>
                <a:cubicBezTo>
                  <a:pt x="3752680" y="17567"/>
                  <a:pt x="3408316" y="-1861"/>
                  <a:pt x="2969294" y="26009"/>
                </a:cubicBezTo>
                <a:cubicBezTo>
                  <a:pt x="2528221" y="-16583"/>
                  <a:pt x="2302006" y="126279"/>
                  <a:pt x="2056713" y="26009"/>
                </a:cubicBezTo>
                <a:cubicBezTo>
                  <a:pt x="1810321" y="-21297"/>
                  <a:pt x="1585383" y="3030"/>
                  <a:pt x="1375682" y="26009"/>
                </a:cubicBezTo>
                <a:cubicBezTo>
                  <a:pt x="1082814" y="-74143"/>
                  <a:pt x="463804" y="52467"/>
                  <a:pt x="0" y="26009"/>
                </a:cubicBezTo>
                <a:cubicBezTo>
                  <a:pt x="1874" y="19816"/>
                  <a:pt x="2932" y="8572"/>
                  <a:pt x="0" y="0"/>
                </a:cubicBezTo>
                <a:close/>
              </a:path>
              <a:path w="11577523" h="26009" stroke="0" extrusionOk="0">
                <a:moveTo>
                  <a:pt x="0" y="0"/>
                </a:moveTo>
                <a:cubicBezTo>
                  <a:pt x="284793" y="21200"/>
                  <a:pt x="356886" y="29896"/>
                  <a:pt x="565256" y="0"/>
                </a:cubicBezTo>
                <a:cubicBezTo>
                  <a:pt x="779986" y="-15416"/>
                  <a:pt x="806364" y="7422"/>
                  <a:pt x="898961" y="0"/>
                </a:cubicBezTo>
                <a:cubicBezTo>
                  <a:pt x="962897" y="-28722"/>
                  <a:pt x="1352986" y="-41179"/>
                  <a:pt x="1811542" y="0"/>
                </a:cubicBezTo>
                <a:cubicBezTo>
                  <a:pt x="2227383" y="-1917"/>
                  <a:pt x="2149885" y="-8606"/>
                  <a:pt x="2376797" y="0"/>
                </a:cubicBezTo>
                <a:cubicBezTo>
                  <a:pt x="2622511" y="8820"/>
                  <a:pt x="2675351" y="-23924"/>
                  <a:pt x="2942053" y="0"/>
                </a:cubicBezTo>
                <a:cubicBezTo>
                  <a:pt x="3266805" y="26118"/>
                  <a:pt x="3467753" y="44596"/>
                  <a:pt x="3854634" y="0"/>
                </a:cubicBezTo>
                <a:cubicBezTo>
                  <a:pt x="4232704" y="-35952"/>
                  <a:pt x="4178337" y="-2611"/>
                  <a:pt x="4304114" y="0"/>
                </a:cubicBezTo>
                <a:cubicBezTo>
                  <a:pt x="4473484" y="-15077"/>
                  <a:pt x="4982033" y="-42982"/>
                  <a:pt x="5216696" y="0"/>
                </a:cubicBezTo>
                <a:cubicBezTo>
                  <a:pt x="5410796" y="29133"/>
                  <a:pt x="5733122" y="39473"/>
                  <a:pt x="6129277" y="0"/>
                </a:cubicBezTo>
                <a:cubicBezTo>
                  <a:pt x="6525969" y="-32690"/>
                  <a:pt x="6660927" y="41723"/>
                  <a:pt x="6810308" y="0"/>
                </a:cubicBezTo>
                <a:cubicBezTo>
                  <a:pt x="6896296" y="-11070"/>
                  <a:pt x="7328765" y="76163"/>
                  <a:pt x="7722889" y="0"/>
                </a:cubicBezTo>
                <a:cubicBezTo>
                  <a:pt x="8091283" y="3094"/>
                  <a:pt x="8079300" y="-18219"/>
                  <a:pt x="8288144" y="0"/>
                </a:cubicBezTo>
                <a:cubicBezTo>
                  <a:pt x="8495876" y="15133"/>
                  <a:pt x="8611117" y="-23412"/>
                  <a:pt x="8853400" y="0"/>
                </a:cubicBezTo>
                <a:cubicBezTo>
                  <a:pt x="9080768" y="20429"/>
                  <a:pt x="9370172" y="13431"/>
                  <a:pt x="9650206" y="0"/>
                </a:cubicBezTo>
                <a:cubicBezTo>
                  <a:pt x="9956744" y="35621"/>
                  <a:pt x="9977999" y="-13909"/>
                  <a:pt x="10215461" y="0"/>
                </a:cubicBezTo>
                <a:cubicBezTo>
                  <a:pt x="10475257" y="53946"/>
                  <a:pt x="11253667" y="-135727"/>
                  <a:pt x="11577523" y="0"/>
                </a:cubicBezTo>
                <a:cubicBezTo>
                  <a:pt x="11574648" y="7728"/>
                  <a:pt x="11577590" y="14918"/>
                  <a:pt x="11577523" y="26009"/>
                </a:cubicBezTo>
                <a:cubicBezTo>
                  <a:pt x="11300593" y="32696"/>
                  <a:pt x="10955163" y="41719"/>
                  <a:pt x="10780717" y="26009"/>
                </a:cubicBezTo>
                <a:cubicBezTo>
                  <a:pt x="10627220" y="11818"/>
                  <a:pt x="10538333" y="15431"/>
                  <a:pt x="10447012" y="26009"/>
                </a:cubicBezTo>
                <a:cubicBezTo>
                  <a:pt x="10384423" y="47528"/>
                  <a:pt x="10144067" y="4483"/>
                  <a:pt x="9997532" y="26009"/>
                </a:cubicBezTo>
                <a:cubicBezTo>
                  <a:pt x="9913021" y="32851"/>
                  <a:pt x="9505493" y="-56796"/>
                  <a:pt x="9084950" y="26009"/>
                </a:cubicBezTo>
                <a:cubicBezTo>
                  <a:pt x="8684396" y="66855"/>
                  <a:pt x="8735371" y="30161"/>
                  <a:pt x="8403920" y="26009"/>
                </a:cubicBezTo>
                <a:cubicBezTo>
                  <a:pt x="8082086" y="26104"/>
                  <a:pt x="8160636" y="2081"/>
                  <a:pt x="7954439" y="26009"/>
                </a:cubicBezTo>
                <a:cubicBezTo>
                  <a:pt x="7752314" y="16580"/>
                  <a:pt x="7411101" y="42805"/>
                  <a:pt x="7273409" y="26009"/>
                </a:cubicBezTo>
                <a:cubicBezTo>
                  <a:pt x="7139944" y="-887"/>
                  <a:pt x="7067633" y="13237"/>
                  <a:pt x="6939703" y="26009"/>
                </a:cubicBezTo>
                <a:cubicBezTo>
                  <a:pt x="6811984" y="36992"/>
                  <a:pt x="6740190" y="36269"/>
                  <a:pt x="6605998" y="26009"/>
                </a:cubicBezTo>
                <a:cubicBezTo>
                  <a:pt x="6455292" y="-21532"/>
                  <a:pt x="6088763" y="83972"/>
                  <a:pt x="5924968" y="26009"/>
                </a:cubicBezTo>
                <a:cubicBezTo>
                  <a:pt x="5774570" y="-1516"/>
                  <a:pt x="5578282" y="16916"/>
                  <a:pt x="5475487" y="26009"/>
                </a:cubicBezTo>
                <a:cubicBezTo>
                  <a:pt x="5311495" y="32418"/>
                  <a:pt x="5068167" y="4562"/>
                  <a:pt x="4678681" y="26009"/>
                </a:cubicBezTo>
                <a:cubicBezTo>
                  <a:pt x="4277609" y="47963"/>
                  <a:pt x="4363282" y="15871"/>
                  <a:pt x="4229201" y="26009"/>
                </a:cubicBezTo>
                <a:cubicBezTo>
                  <a:pt x="4101771" y="94444"/>
                  <a:pt x="3698958" y="48853"/>
                  <a:pt x="3432395" y="26009"/>
                </a:cubicBezTo>
                <a:cubicBezTo>
                  <a:pt x="3203706" y="-12706"/>
                  <a:pt x="3251926" y="19956"/>
                  <a:pt x="3098690" y="26009"/>
                </a:cubicBezTo>
                <a:cubicBezTo>
                  <a:pt x="2951925" y="37887"/>
                  <a:pt x="2610465" y="-9647"/>
                  <a:pt x="2301884" y="26009"/>
                </a:cubicBezTo>
                <a:cubicBezTo>
                  <a:pt x="1996448" y="64089"/>
                  <a:pt x="2033941" y="1179"/>
                  <a:pt x="1852404" y="26009"/>
                </a:cubicBezTo>
                <a:cubicBezTo>
                  <a:pt x="1661321" y="41332"/>
                  <a:pt x="1669636" y="33045"/>
                  <a:pt x="1518699" y="26009"/>
                </a:cubicBezTo>
                <a:cubicBezTo>
                  <a:pt x="1388311" y="25059"/>
                  <a:pt x="1258731" y="35213"/>
                  <a:pt x="1069218" y="26009"/>
                </a:cubicBezTo>
                <a:cubicBezTo>
                  <a:pt x="879411" y="47411"/>
                  <a:pt x="434747" y="26201"/>
                  <a:pt x="0" y="26009"/>
                </a:cubicBezTo>
                <a:cubicBezTo>
                  <a:pt x="-35" y="15287"/>
                  <a:pt x="981" y="6342"/>
                  <a:pt x="0" y="0"/>
                </a:cubicBezTo>
                <a:close/>
              </a:path>
              <a:path w="11577523" h="26009" fill="none" stroke="0" extrusionOk="0">
                <a:moveTo>
                  <a:pt x="0" y="0"/>
                </a:moveTo>
                <a:cubicBezTo>
                  <a:pt x="106795" y="7578"/>
                  <a:pt x="222966" y="7567"/>
                  <a:pt x="333705" y="0"/>
                </a:cubicBezTo>
                <a:cubicBezTo>
                  <a:pt x="456226" y="-2371"/>
                  <a:pt x="741646" y="38417"/>
                  <a:pt x="1130511" y="0"/>
                </a:cubicBezTo>
                <a:cubicBezTo>
                  <a:pt x="1483571" y="-20169"/>
                  <a:pt x="1302865" y="30965"/>
                  <a:pt x="1464216" y="0"/>
                </a:cubicBezTo>
                <a:cubicBezTo>
                  <a:pt x="1611314" y="-14709"/>
                  <a:pt x="1724692" y="11688"/>
                  <a:pt x="1797921" y="0"/>
                </a:cubicBezTo>
                <a:cubicBezTo>
                  <a:pt x="1898442" y="-1651"/>
                  <a:pt x="2401325" y="-36550"/>
                  <a:pt x="2710502" y="0"/>
                </a:cubicBezTo>
                <a:cubicBezTo>
                  <a:pt x="3052156" y="-42912"/>
                  <a:pt x="3059291" y="-16047"/>
                  <a:pt x="3391533" y="0"/>
                </a:cubicBezTo>
                <a:cubicBezTo>
                  <a:pt x="3720579" y="5545"/>
                  <a:pt x="3640517" y="7521"/>
                  <a:pt x="3725238" y="0"/>
                </a:cubicBezTo>
                <a:cubicBezTo>
                  <a:pt x="3835125" y="22347"/>
                  <a:pt x="4217295" y="4727"/>
                  <a:pt x="4406269" y="0"/>
                </a:cubicBezTo>
                <a:cubicBezTo>
                  <a:pt x="4596262" y="-2555"/>
                  <a:pt x="5116146" y="70392"/>
                  <a:pt x="5318850" y="0"/>
                </a:cubicBezTo>
                <a:cubicBezTo>
                  <a:pt x="5578887" y="-11721"/>
                  <a:pt x="5736204" y="53107"/>
                  <a:pt x="5884106" y="0"/>
                </a:cubicBezTo>
                <a:cubicBezTo>
                  <a:pt x="6048678" y="-5437"/>
                  <a:pt x="6304663" y="-14759"/>
                  <a:pt x="6449361" y="0"/>
                </a:cubicBezTo>
                <a:cubicBezTo>
                  <a:pt x="6627289" y="-525"/>
                  <a:pt x="6969965" y="-19346"/>
                  <a:pt x="7130392" y="0"/>
                </a:cubicBezTo>
                <a:cubicBezTo>
                  <a:pt x="7278273" y="7354"/>
                  <a:pt x="7624812" y="-19116"/>
                  <a:pt x="7927198" y="0"/>
                </a:cubicBezTo>
                <a:cubicBezTo>
                  <a:pt x="8173644" y="-7235"/>
                  <a:pt x="8466159" y="-58581"/>
                  <a:pt x="8724004" y="0"/>
                </a:cubicBezTo>
                <a:cubicBezTo>
                  <a:pt x="8966862" y="-32277"/>
                  <a:pt x="9283657" y="-7941"/>
                  <a:pt x="9520810" y="0"/>
                </a:cubicBezTo>
                <a:cubicBezTo>
                  <a:pt x="9709492" y="70610"/>
                  <a:pt x="10009912" y="53897"/>
                  <a:pt x="10433391" y="0"/>
                </a:cubicBezTo>
                <a:cubicBezTo>
                  <a:pt x="10881402" y="-7730"/>
                  <a:pt x="11054560" y="28269"/>
                  <a:pt x="11577523" y="0"/>
                </a:cubicBezTo>
                <a:cubicBezTo>
                  <a:pt x="11575984" y="9047"/>
                  <a:pt x="11577437" y="14536"/>
                  <a:pt x="11577523" y="26009"/>
                </a:cubicBezTo>
                <a:cubicBezTo>
                  <a:pt x="11404491" y="89666"/>
                  <a:pt x="11141404" y="-2842"/>
                  <a:pt x="10780717" y="26009"/>
                </a:cubicBezTo>
                <a:cubicBezTo>
                  <a:pt x="10418078" y="23558"/>
                  <a:pt x="10560678" y="40097"/>
                  <a:pt x="10447012" y="26009"/>
                </a:cubicBezTo>
                <a:cubicBezTo>
                  <a:pt x="10329278" y="34614"/>
                  <a:pt x="9917988" y="25698"/>
                  <a:pt x="9765981" y="26009"/>
                </a:cubicBezTo>
                <a:cubicBezTo>
                  <a:pt x="9596901" y="62012"/>
                  <a:pt x="9437366" y="34553"/>
                  <a:pt x="9200726" y="26009"/>
                </a:cubicBezTo>
                <a:cubicBezTo>
                  <a:pt x="8966132" y="4175"/>
                  <a:pt x="8760430" y="35053"/>
                  <a:pt x="8635470" y="26009"/>
                </a:cubicBezTo>
                <a:cubicBezTo>
                  <a:pt x="8533253" y="13926"/>
                  <a:pt x="8198659" y="50775"/>
                  <a:pt x="8070215" y="26009"/>
                </a:cubicBezTo>
                <a:cubicBezTo>
                  <a:pt x="7898476" y="35782"/>
                  <a:pt x="7631911" y="41290"/>
                  <a:pt x="7504959" y="26009"/>
                </a:cubicBezTo>
                <a:cubicBezTo>
                  <a:pt x="7417384" y="-23054"/>
                  <a:pt x="6986486" y="-52892"/>
                  <a:pt x="6708153" y="26009"/>
                </a:cubicBezTo>
                <a:cubicBezTo>
                  <a:pt x="6437741" y="45346"/>
                  <a:pt x="6236491" y="40566"/>
                  <a:pt x="6027122" y="26009"/>
                </a:cubicBezTo>
                <a:cubicBezTo>
                  <a:pt x="5827121" y="1810"/>
                  <a:pt x="5816258" y="14292"/>
                  <a:pt x="5693417" y="26009"/>
                </a:cubicBezTo>
                <a:cubicBezTo>
                  <a:pt x="5592132" y="34548"/>
                  <a:pt x="5384394" y="62234"/>
                  <a:pt x="5128162" y="26009"/>
                </a:cubicBezTo>
                <a:cubicBezTo>
                  <a:pt x="4903472" y="28009"/>
                  <a:pt x="4588778" y="-18777"/>
                  <a:pt x="4331356" y="26009"/>
                </a:cubicBezTo>
                <a:cubicBezTo>
                  <a:pt x="4073717" y="45236"/>
                  <a:pt x="4032611" y="44191"/>
                  <a:pt x="3881875" y="26009"/>
                </a:cubicBezTo>
                <a:cubicBezTo>
                  <a:pt x="3761518" y="37166"/>
                  <a:pt x="3416225" y="85318"/>
                  <a:pt x="2969294" y="26009"/>
                </a:cubicBezTo>
                <a:cubicBezTo>
                  <a:pt x="2567968" y="35098"/>
                  <a:pt x="2275130" y="45154"/>
                  <a:pt x="2056713" y="26009"/>
                </a:cubicBezTo>
                <a:cubicBezTo>
                  <a:pt x="1795317" y="3977"/>
                  <a:pt x="1631120" y="65542"/>
                  <a:pt x="1375682" y="26009"/>
                </a:cubicBezTo>
                <a:cubicBezTo>
                  <a:pt x="1200823" y="-42968"/>
                  <a:pt x="486544" y="-50967"/>
                  <a:pt x="0" y="26009"/>
                </a:cubicBezTo>
                <a:cubicBezTo>
                  <a:pt x="-147" y="19697"/>
                  <a:pt x="903" y="977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577523"/>
                      <a:gd name="connsiteY0" fmla="*/ 0 h 26009"/>
                      <a:gd name="connsiteX1" fmla="*/ 333705 w 11577523"/>
                      <a:gd name="connsiteY1" fmla="*/ 0 h 26009"/>
                      <a:gd name="connsiteX2" fmla="*/ 1130511 w 11577523"/>
                      <a:gd name="connsiteY2" fmla="*/ 0 h 26009"/>
                      <a:gd name="connsiteX3" fmla="*/ 1464216 w 11577523"/>
                      <a:gd name="connsiteY3" fmla="*/ 0 h 26009"/>
                      <a:gd name="connsiteX4" fmla="*/ 1797921 w 11577523"/>
                      <a:gd name="connsiteY4" fmla="*/ 0 h 26009"/>
                      <a:gd name="connsiteX5" fmla="*/ 2710502 w 11577523"/>
                      <a:gd name="connsiteY5" fmla="*/ 0 h 26009"/>
                      <a:gd name="connsiteX6" fmla="*/ 3391533 w 11577523"/>
                      <a:gd name="connsiteY6" fmla="*/ 0 h 26009"/>
                      <a:gd name="connsiteX7" fmla="*/ 3725238 w 11577523"/>
                      <a:gd name="connsiteY7" fmla="*/ 0 h 26009"/>
                      <a:gd name="connsiteX8" fmla="*/ 4406269 w 11577523"/>
                      <a:gd name="connsiteY8" fmla="*/ 0 h 26009"/>
                      <a:gd name="connsiteX9" fmla="*/ 5318850 w 11577523"/>
                      <a:gd name="connsiteY9" fmla="*/ 0 h 26009"/>
                      <a:gd name="connsiteX10" fmla="*/ 5884106 w 11577523"/>
                      <a:gd name="connsiteY10" fmla="*/ 0 h 26009"/>
                      <a:gd name="connsiteX11" fmla="*/ 6449361 w 11577523"/>
                      <a:gd name="connsiteY11" fmla="*/ 0 h 26009"/>
                      <a:gd name="connsiteX12" fmla="*/ 7130392 w 11577523"/>
                      <a:gd name="connsiteY12" fmla="*/ 0 h 26009"/>
                      <a:gd name="connsiteX13" fmla="*/ 7927198 w 11577523"/>
                      <a:gd name="connsiteY13" fmla="*/ 0 h 26009"/>
                      <a:gd name="connsiteX14" fmla="*/ 8724004 w 11577523"/>
                      <a:gd name="connsiteY14" fmla="*/ 0 h 26009"/>
                      <a:gd name="connsiteX15" fmla="*/ 9520810 w 11577523"/>
                      <a:gd name="connsiteY15" fmla="*/ 0 h 26009"/>
                      <a:gd name="connsiteX16" fmla="*/ 10433391 w 11577523"/>
                      <a:gd name="connsiteY16" fmla="*/ 0 h 26009"/>
                      <a:gd name="connsiteX17" fmla="*/ 11577523 w 11577523"/>
                      <a:gd name="connsiteY17" fmla="*/ 0 h 26009"/>
                      <a:gd name="connsiteX18" fmla="*/ 11577523 w 11577523"/>
                      <a:gd name="connsiteY18" fmla="*/ 26009 h 26009"/>
                      <a:gd name="connsiteX19" fmla="*/ 10780717 w 11577523"/>
                      <a:gd name="connsiteY19" fmla="*/ 26009 h 26009"/>
                      <a:gd name="connsiteX20" fmla="*/ 10447012 w 11577523"/>
                      <a:gd name="connsiteY20" fmla="*/ 26009 h 26009"/>
                      <a:gd name="connsiteX21" fmla="*/ 9765981 w 11577523"/>
                      <a:gd name="connsiteY21" fmla="*/ 26009 h 26009"/>
                      <a:gd name="connsiteX22" fmla="*/ 9200726 w 11577523"/>
                      <a:gd name="connsiteY22" fmla="*/ 26009 h 26009"/>
                      <a:gd name="connsiteX23" fmla="*/ 8635470 w 11577523"/>
                      <a:gd name="connsiteY23" fmla="*/ 26009 h 26009"/>
                      <a:gd name="connsiteX24" fmla="*/ 8070215 w 11577523"/>
                      <a:gd name="connsiteY24" fmla="*/ 26009 h 26009"/>
                      <a:gd name="connsiteX25" fmla="*/ 7504959 w 11577523"/>
                      <a:gd name="connsiteY25" fmla="*/ 26009 h 26009"/>
                      <a:gd name="connsiteX26" fmla="*/ 6708153 w 11577523"/>
                      <a:gd name="connsiteY26" fmla="*/ 26009 h 26009"/>
                      <a:gd name="connsiteX27" fmla="*/ 6027122 w 11577523"/>
                      <a:gd name="connsiteY27" fmla="*/ 26009 h 26009"/>
                      <a:gd name="connsiteX28" fmla="*/ 5693417 w 11577523"/>
                      <a:gd name="connsiteY28" fmla="*/ 26009 h 26009"/>
                      <a:gd name="connsiteX29" fmla="*/ 5128162 w 11577523"/>
                      <a:gd name="connsiteY29" fmla="*/ 26009 h 26009"/>
                      <a:gd name="connsiteX30" fmla="*/ 4331356 w 11577523"/>
                      <a:gd name="connsiteY30" fmla="*/ 26009 h 26009"/>
                      <a:gd name="connsiteX31" fmla="*/ 3881875 w 11577523"/>
                      <a:gd name="connsiteY31" fmla="*/ 26009 h 26009"/>
                      <a:gd name="connsiteX32" fmla="*/ 2969294 w 11577523"/>
                      <a:gd name="connsiteY32" fmla="*/ 26009 h 26009"/>
                      <a:gd name="connsiteX33" fmla="*/ 2056713 w 11577523"/>
                      <a:gd name="connsiteY33" fmla="*/ 26009 h 26009"/>
                      <a:gd name="connsiteX34" fmla="*/ 1375682 w 11577523"/>
                      <a:gd name="connsiteY34" fmla="*/ 26009 h 26009"/>
                      <a:gd name="connsiteX35" fmla="*/ 0 w 11577523"/>
                      <a:gd name="connsiteY35" fmla="*/ 26009 h 26009"/>
                      <a:gd name="connsiteX36" fmla="*/ 0 w 11577523"/>
                      <a:gd name="connsiteY36" fmla="*/ 0 h 260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11577523" h="26009" fill="none" extrusionOk="0">
                        <a:moveTo>
                          <a:pt x="0" y="0"/>
                        </a:moveTo>
                        <a:cubicBezTo>
                          <a:pt x="117045" y="13900"/>
                          <a:pt x="227601" y="5827"/>
                          <a:pt x="333705" y="0"/>
                        </a:cubicBezTo>
                        <a:cubicBezTo>
                          <a:pt x="439810" y="-5827"/>
                          <a:pt x="759341" y="37854"/>
                          <a:pt x="1130511" y="0"/>
                        </a:cubicBezTo>
                        <a:cubicBezTo>
                          <a:pt x="1501681" y="-37854"/>
                          <a:pt x="1306825" y="9077"/>
                          <a:pt x="1464216" y="0"/>
                        </a:cubicBezTo>
                        <a:cubicBezTo>
                          <a:pt x="1621608" y="-9077"/>
                          <a:pt x="1705762" y="2643"/>
                          <a:pt x="1797921" y="0"/>
                        </a:cubicBezTo>
                        <a:cubicBezTo>
                          <a:pt x="1890081" y="-2643"/>
                          <a:pt x="2363138" y="42038"/>
                          <a:pt x="2710502" y="0"/>
                        </a:cubicBezTo>
                        <a:cubicBezTo>
                          <a:pt x="3057866" y="-42038"/>
                          <a:pt x="3061197" y="-17842"/>
                          <a:pt x="3391533" y="0"/>
                        </a:cubicBezTo>
                        <a:cubicBezTo>
                          <a:pt x="3721869" y="17842"/>
                          <a:pt x="3648611" y="-3727"/>
                          <a:pt x="3725238" y="0"/>
                        </a:cubicBezTo>
                        <a:cubicBezTo>
                          <a:pt x="3801865" y="3727"/>
                          <a:pt x="4191790" y="-1405"/>
                          <a:pt x="4406269" y="0"/>
                        </a:cubicBezTo>
                        <a:cubicBezTo>
                          <a:pt x="4620748" y="1405"/>
                          <a:pt x="5076379" y="37870"/>
                          <a:pt x="5318850" y="0"/>
                        </a:cubicBezTo>
                        <a:cubicBezTo>
                          <a:pt x="5561321" y="-37870"/>
                          <a:pt x="5733710" y="27272"/>
                          <a:pt x="5884106" y="0"/>
                        </a:cubicBezTo>
                        <a:cubicBezTo>
                          <a:pt x="6034502" y="-27272"/>
                          <a:pt x="6298088" y="-22813"/>
                          <a:pt x="6449361" y="0"/>
                        </a:cubicBezTo>
                        <a:cubicBezTo>
                          <a:pt x="6600634" y="22813"/>
                          <a:pt x="6966869" y="-4785"/>
                          <a:pt x="7130392" y="0"/>
                        </a:cubicBezTo>
                        <a:cubicBezTo>
                          <a:pt x="7293915" y="4785"/>
                          <a:pt x="7660968" y="5831"/>
                          <a:pt x="7927198" y="0"/>
                        </a:cubicBezTo>
                        <a:cubicBezTo>
                          <a:pt x="8193428" y="-5831"/>
                          <a:pt x="8485021" y="-20132"/>
                          <a:pt x="8724004" y="0"/>
                        </a:cubicBezTo>
                        <a:cubicBezTo>
                          <a:pt x="8962987" y="20132"/>
                          <a:pt x="9303587" y="-19578"/>
                          <a:pt x="9520810" y="0"/>
                        </a:cubicBezTo>
                        <a:cubicBezTo>
                          <a:pt x="9738033" y="19578"/>
                          <a:pt x="9984240" y="34820"/>
                          <a:pt x="10433391" y="0"/>
                        </a:cubicBezTo>
                        <a:cubicBezTo>
                          <a:pt x="10882542" y="-34820"/>
                          <a:pt x="11047910" y="32214"/>
                          <a:pt x="11577523" y="0"/>
                        </a:cubicBezTo>
                        <a:cubicBezTo>
                          <a:pt x="11576836" y="7694"/>
                          <a:pt x="11577896" y="14512"/>
                          <a:pt x="11577523" y="26009"/>
                        </a:cubicBezTo>
                        <a:cubicBezTo>
                          <a:pt x="11388971" y="58936"/>
                          <a:pt x="11149584" y="-7156"/>
                          <a:pt x="10780717" y="26009"/>
                        </a:cubicBezTo>
                        <a:cubicBezTo>
                          <a:pt x="10411850" y="59174"/>
                          <a:pt x="10593245" y="41940"/>
                          <a:pt x="10447012" y="26009"/>
                        </a:cubicBezTo>
                        <a:cubicBezTo>
                          <a:pt x="10300779" y="10078"/>
                          <a:pt x="9919390" y="21465"/>
                          <a:pt x="9765981" y="26009"/>
                        </a:cubicBezTo>
                        <a:cubicBezTo>
                          <a:pt x="9612572" y="30553"/>
                          <a:pt x="9451112" y="52791"/>
                          <a:pt x="9200726" y="26009"/>
                        </a:cubicBezTo>
                        <a:cubicBezTo>
                          <a:pt x="8950340" y="-773"/>
                          <a:pt x="8761293" y="52964"/>
                          <a:pt x="8635470" y="26009"/>
                        </a:cubicBezTo>
                        <a:cubicBezTo>
                          <a:pt x="8509647" y="-946"/>
                          <a:pt x="8233316" y="43170"/>
                          <a:pt x="8070215" y="26009"/>
                        </a:cubicBezTo>
                        <a:cubicBezTo>
                          <a:pt x="7907115" y="8848"/>
                          <a:pt x="7632989" y="44685"/>
                          <a:pt x="7504959" y="26009"/>
                        </a:cubicBezTo>
                        <a:cubicBezTo>
                          <a:pt x="7376929" y="7333"/>
                          <a:pt x="6956951" y="-1614"/>
                          <a:pt x="6708153" y="26009"/>
                        </a:cubicBezTo>
                        <a:cubicBezTo>
                          <a:pt x="6459355" y="53632"/>
                          <a:pt x="6226104" y="50780"/>
                          <a:pt x="6027122" y="26009"/>
                        </a:cubicBezTo>
                        <a:cubicBezTo>
                          <a:pt x="5828140" y="1238"/>
                          <a:pt x="5815880" y="13267"/>
                          <a:pt x="5693417" y="26009"/>
                        </a:cubicBezTo>
                        <a:cubicBezTo>
                          <a:pt x="5570955" y="38751"/>
                          <a:pt x="5391636" y="35133"/>
                          <a:pt x="5128162" y="26009"/>
                        </a:cubicBezTo>
                        <a:cubicBezTo>
                          <a:pt x="4864689" y="16885"/>
                          <a:pt x="4596693" y="7027"/>
                          <a:pt x="4331356" y="26009"/>
                        </a:cubicBezTo>
                        <a:cubicBezTo>
                          <a:pt x="4066019" y="44991"/>
                          <a:pt x="4029455" y="40920"/>
                          <a:pt x="3881875" y="26009"/>
                        </a:cubicBezTo>
                        <a:cubicBezTo>
                          <a:pt x="3734295" y="11098"/>
                          <a:pt x="3400222" y="46204"/>
                          <a:pt x="2969294" y="26009"/>
                        </a:cubicBezTo>
                        <a:cubicBezTo>
                          <a:pt x="2538366" y="5814"/>
                          <a:pt x="2294681" y="71298"/>
                          <a:pt x="2056713" y="26009"/>
                        </a:cubicBezTo>
                        <a:cubicBezTo>
                          <a:pt x="1818745" y="-19280"/>
                          <a:pt x="1587318" y="55711"/>
                          <a:pt x="1375682" y="26009"/>
                        </a:cubicBezTo>
                        <a:cubicBezTo>
                          <a:pt x="1164046" y="-3693"/>
                          <a:pt x="512413" y="-4759"/>
                          <a:pt x="0" y="26009"/>
                        </a:cubicBezTo>
                        <a:cubicBezTo>
                          <a:pt x="879" y="19220"/>
                          <a:pt x="843" y="8873"/>
                          <a:pt x="0" y="0"/>
                        </a:cubicBezTo>
                        <a:close/>
                      </a:path>
                      <a:path w="11577523" h="26009" stroke="0" extrusionOk="0">
                        <a:moveTo>
                          <a:pt x="0" y="0"/>
                        </a:moveTo>
                        <a:cubicBezTo>
                          <a:pt x="277822" y="18177"/>
                          <a:pt x="347695" y="23962"/>
                          <a:pt x="565256" y="0"/>
                        </a:cubicBezTo>
                        <a:cubicBezTo>
                          <a:pt x="782817" y="-23962"/>
                          <a:pt x="798802" y="11742"/>
                          <a:pt x="898961" y="0"/>
                        </a:cubicBezTo>
                        <a:cubicBezTo>
                          <a:pt x="999121" y="-11742"/>
                          <a:pt x="1392949" y="22214"/>
                          <a:pt x="1811542" y="0"/>
                        </a:cubicBezTo>
                        <a:cubicBezTo>
                          <a:pt x="2230135" y="-22214"/>
                          <a:pt x="2134056" y="-21769"/>
                          <a:pt x="2376797" y="0"/>
                        </a:cubicBezTo>
                        <a:cubicBezTo>
                          <a:pt x="2619539" y="21769"/>
                          <a:pt x="2669856" y="-14026"/>
                          <a:pt x="2942053" y="0"/>
                        </a:cubicBezTo>
                        <a:cubicBezTo>
                          <a:pt x="3214250" y="14026"/>
                          <a:pt x="3473729" y="40972"/>
                          <a:pt x="3854634" y="0"/>
                        </a:cubicBezTo>
                        <a:cubicBezTo>
                          <a:pt x="4235539" y="-40972"/>
                          <a:pt x="4173410" y="-3519"/>
                          <a:pt x="4304114" y="0"/>
                        </a:cubicBezTo>
                        <a:cubicBezTo>
                          <a:pt x="4434818" y="3519"/>
                          <a:pt x="5010963" y="-744"/>
                          <a:pt x="5216696" y="0"/>
                        </a:cubicBezTo>
                        <a:cubicBezTo>
                          <a:pt x="5422429" y="744"/>
                          <a:pt x="5728215" y="33264"/>
                          <a:pt x="6129277" y="0"/>
                        </a:cubicBezTo>
                        <a:cubicBezTo>
                          <a:pt x="6530339" y="-33264"/>
                          <a:pt x="6659332" y="22517"/>
                          <a:pt x="6810308" y="0"/>
                        </a:cubicBezTo>
                        <a:cubicBezTo>
                          <a:pt x="6961284" y="-22517"/>
                          <a:pt x="7348312" y="-4563"/>
                          <a:pt x="7722889" y="0"/>
                        </a:cubicBezTo>
                        <a:cubicBezTo>
                          <a:pt x="8097466" y="4563"/>
                          <a:pt x="8081735" y="-19595"/>
                          <a:pt x="8288144" y="0"/>
                        </a:cubicBezTo>
                        <a:cubicBezTo>
                          <a:pt x="8494553" y="19595"/>
                          <a:pt x="8627569" y="-13730"/>
                          <a:pt x="8853400" y="0"/>
                        </a:cubicBezTo>
                        <a:cubicBezTo>
                          <a:pt x="9079231" y="13730"/>
                          <a:pt x="9351037" y="-39253"/>
                          <a:pt x="9650206" y="0"/>
                        </a:cubicBezTo>
                        <a:cubicBezTo>
                          <a:pt x="9949375" y="39253"/>
                          <a:pt x="9978673" y="-21361"/>
                          <a:pt x="10215461" y="0"/>
                        </a:cubicBezTo>
                        <a:cubicBezTo>
                          <a:pt x="10452250" y="21361"/>
                          <a:pt x="11184086" y="-67383"/>
                          <a:pt x="11577523" y="0"/>
                        </a:cubicBezTo>
                        <a:cubicBezTo>
                          <a:pt x="11576319" y="7126"/>
                          <a:pt x="11577166" y="14830"/>
                          <a:pt x="11577523" y="26009"/>
                        </a:cubicBezTo>
                        <a:cubicBezTo>
                          <a:pt x="11269416" y="10670"/>
                          <a:pt x="10940202" y="54180"/>
                          <a:pt x="10780717" y="26009"/>
                        </a:cubicBezTo>
                        <a:cubicBezTo>
                          <a:pt x="10621232" y="-2162"/>
                          <a:pt x="10523509" y="13178"/>
                          <a:pt x="10447012" y="26009"/>
                        </a:cubicBezTo>
                        <a:cubicBezTo>
                          <a:pt x="10370516" y="38840"/>
                          <a:pt x="10127363" y="16772"/>
                          <a:pt x="9997532" y="26009"/>
                        </a:cubicBezTo>
                        <a:cubicBezTo>
                          <a:pt x="9867701" y="35246"/>
                          <a:pt x="9488635" y="-16578"/>
                          <a:pt x="9084950" y="26009"/>
                        </a:cubicBezTo>
                        <a:cubicBezTo>
                          <a:pt x="8681265" y="68596"/>
                          <a:pt x="8734993" y="24755"/>
                          <a:pt x="8403920" y="26009"/>
                        </a:cubicBezTo>
                        <a:cubicBezTo>
                          <a:pt x="8072847" y="27264"/>
                          <a:pt x="8151436" y="17108"/>
                          <a:pt x="7954439" y="26009"/>
                        </a:cubicBezTo>
                        <a:cubicBezTo>
                          <a:pt x="7757442" y="34910"/>
                          <a:pt x="7417720" y="53012"/>
                          <a:pt x="7273409" y="26009"/>
                        </a:cubicBezTo>
                        <a:cubicBezTo>
                          <a:pt x="7129098" y="-994"/>
                          <a:pt x="7065563" y="15488"/>
                          <a:pt x="6939703" y="26009"/>
                        </a:cubicBezTo>
                        <a:cubicBezTo>
                          <a:pt x="6813843" y="36530"/>
                          <a:pt x="6746587" y="38620"/>
                          <a:pt x="6605998" y="26009"/>
                        </a:cubicBezTo>
                        <a:cubicBezTo>
                          <a:pt x="6465410" y="13398"/>
                          <a:pt x="6072896" y="55941"/>
                          <a:pt x="5924968" y="26009"/>
                        </a:cubicBezTo>
                        <a:cubicBezTo>
                          <a:pt x="5777040" y="-3923"/>
                          <a:pt x="5578817" y="10369"/>
                          <a:pt x="5475487" y="26009"/>
                        </a:cubicBezTo>
                        <a:cubicBezTo>
                          <a:pt x="5372157" y="41649"/>
                          <a:pt x="5067768" y="13946"/>
                          <a:pt x="4678681" y="26009"/>
                        </a:cubicBezTo>
                        <a:cubicBezTo>
                          <a:pt x="4289594" y="38072"/>
                          <a:pt x="4375575" y="9451"/>
                          <a:pt x="4229201" y="26009"/>
                        </a:cubicBezTo>
                        <a:cubicBezTo>
                          <a:pt x="4082827" y="42567"/>
                          <a:pt x="3663564" y="62050"/>
                          <a:pt x="3432395" y="26009"/>
                        </a:cubicBezTo>
                        <a:cubicBezTo>
                          <a:pt x="3201226" y="-10032"/>
                          <a:pt x="3244034" y="21047"/>
                          <a:pt x="3098690" y="26009"/>
                        </a:cubicBezTo>
                        <a:cubicBezTo>
                          <a:pt x="2953346" y="30971"/>
                          <a:pt x="2599979" y="-11819"/>
                          <a:pt x="2301884" y="26009"/>
                        </a:cubicBezTo>
                        <a:cubicBezTo>
                          <a:pt x="2003789" y="63837"/>
                          <a:pt x="2046425" y="9517"/>
                          <a:pt x="1852404" y="26009"/>
                        </a:cubicBezTo>
                        <a:cubicBezTo>
                          <a:pt x="1658383" y="42501"/>
                          <a:pt x="1669653" y="33829"/>
                          <a:pt x="1518699" y="26009"/>
                        </a:cubicBezTo>
                        <a:cubicBezTo>
                          <a:pt x="1367746" y="18189"/>
                          <a:pt x="1252075" y="36252"/>
                          <a:pt x="1069218" y="26009"/>
                        </a:cubicBezTo>
                        <a:cubicBezTo>
                          <a:pt x="886361" y="15766"/>
                          <a:pt x="511616" y="-13980"/>
                          <a:pt x="0" y="26009"/>
                        </a:cubicBezTo>
                        <a:cubicBezTo>
                          <a:pt x="37" y="15460"/>
                          <a:pt x="630" y="669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5FC3FA5-B492-9E41-9E16-6B7DCB29A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2744012"/>
            <a:ext cx="11216640" cy="6047232"/>
          </a:xfrm>
        </p:spPr>
        <p:txBody>
          <a:bodyPr>
            <a:normAutofit/>
          </a:bodyPr>
          <a:lstStyle/>
          <a:p>
            <a:r>
              <a:rPr lang="pl-PL" sz="2700">
                <a:hlinkClick r:id="rId2"/>
              </a:rPr>
              <a:t>https://upload.wikimedia.org/wikipedia/commons/thumb/c/c2/AdditiveColor.svg/2000px-AdditiveColor.svg.png</a:t>
            </a:r>
            <a:endParaRPr lang="pl-PL" sz="2700"/>
          </a:p>
          <a:p>
            <a:r>
              <a:rPr lang="pl-PL" sz="2700">
                <a:hlinkClick r:id="rId3"/>
              </a:rPr>
              <a:t>https://upload.wikimedia.org/wikipedia/commons/thumb/c/c9/CMYK_subtractive_color_mixing.svg/1024px-CMYK_subtractive_color_mixing.svg.png</a:t>
            </a:r>
            <a:endParaRPr lang="pl-PL" sz="2700"/>
          </a:p>
          <a:p>
            <a:r>
              <a:rPr lang="pl-PL" sz="2700">
                <a:hlinkClick r:id="rId4"/>
              </a:rPr>
              <a:t>https://commons.wikimedia.org/wiki/File:HSV_color_solid_cylinder.png</a:t>
            </a:r>
            <a:endParaRPr lang="pl-PL" sz="2700"/>
          </a:p>
          <a:p>
            <a:r>
              <a:rPr lang="pl-PL" sz="2700">
                <a:hlinkClick r:id="rId5"/>
              </a:rPr>
              <a:t>https://commons.wikimedia.org/wiki/File:HSL_color_solid_cylinder.png</a:t>
            </a:r>
            <a:endParaRPr lang="pl-PL" sz="2700"/>
          </a:p>
          <a:p>
            <a:r>
              <a:rPr lang="pl-PL" sz="2700">
                <a:hlinkClick r:id="rId6"/>
              </a:rPr>
              <a:t>http://colorizer.org/</a:t>
            </a:r>
            <a:endParaRPr lang="pl-PL" sz="2700"/>
          </a:p>
          <a:p>
            <a:endParaRPr lang="pl-PL" sz="2700"/>
          </a:p>
          <a:p>
            <a:pPr marL="0" indent="0">
              <a:buNone/>
            </a:pPr>
            <a:endParaRPr lang="pl-PL" sz="2700"/>
          </a:p>
          <a:p>
            <a:endParaRPr lang="pl-PL" sz="2700"/>
          </a:p>
        </p:txBody>
      </p:sp>
    </p:spTree>
    <p:extLst>
      <p:ext uri="{BB962C8B-B14F-4D97-AF65-F5344CB8AC3E}">
        <p14:creationId xmlns:p14="http://schemas.microsoft.com/office/powerpoint/2010/main" val="3712497350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</TotalTime>
  <Words>353</Words>
  <Application>Microsoft Office PowerPoint</Application>
  <PresentationFormat>Niestandardowy</PresentationFormat>
  <Paragraphs>63</Paragraphs>
  <Slides>8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Helvetica Neue</vt:lpstr>
      <vt:lpstr>Motyw pakietu Office</vt:lpstr>
      <vt:lpstr>Przestrzenie kolorów</vt:lpstr>
      <vt:lpstr>RGB</vt:lpstr>
      <vt:lpstr>CMYK</vt:lpstr>
      <vt:lpstr>HSV (HSB)</vt:lpstr>
      <vt:lpstr>HSL (HLS, HSI)</vt:lpstr>
      <vt:lpstr>Tabela Kolorów</vt:lpstr>
      <vt:lpstr>Przykład</vt:lpstr>
      <vt:lpstr>Źródła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AntyPrezentacja</dc:title>
  <cp:lastModifiedBy>Damian Kurpiewski</cp:lastModifiedBy>
  <cp:revision>14</cp:revision>
  <dcterms:modified xsi:type="dcterms:W3CDTF">2022-09-19T09:31:11Z</dcterms:modified>
</cp:coreProperties>
</file>